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6" r:id="rId2"/>
    <p:sldId id="2568" r:id="rId3"/>
    <p:sldId id="2565" r:id="rId4"/>
    <p:sldId id="2569" r:id="rId5"/>
    <p:sldId id="2573" r:id="rId6"/>
    <p:sldId id="2578" r:id="rId7"/>
    <p:sldId id="257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43F3DD-364A-49E5-A884-32BE03E6C1B8}" v="52" dt="2025-12-11T10:08:55.5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97" d="100"/>
          <a:sy n="97" d="100"/>
        </p:scale>
        <p:origin x="2742" y="30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1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erachai Srisasi" userId="c528d1699abca265" providerId="LiveId" clId="{85DE101E-9E63-40A1-9BF7-7802A905ECAF}"/>
    <pc:docChg chg="custSel modSld">
      <pc:chgData name="Teerachai Srisasi" userId="c528d1699abca265" providerId="LiveId" clId="{85DE101E-9E63-40A1-9BF7-7802A905ECAF}" dt="2025-12-11T10:16:17.479" v="1188" actId="20577"/>
      <pc:docMkLst>
        <pc:docMk/>
      </pc:docMkLst>
      <pc:sldChg chg="modNotesTx">
        <pc:chgData name="Teerachai Srisasi" userId="c528d1699abca265" providerId="LiveId" clId="{85DE101E-9E63-40A1-9BF7-7802A905ECAF}" dt="2025-12-11T10:14:51.211" v="1040" actId="20577"/>
        <pc:sldMkLst>
          <pc:docMk/>
          <pc:sldMk cId="2048876439" sldId="2565"/>
        </pc:sldMkLst>
      </pc:sldChg>
      <pc:sldChg chg="modSp mod modNotesTx">
        <pc:chgData name="Teerachai Srisasi" userId="c528d1699abca265" providerId="LiveId" clId="{85DE101E-9E63-40A1-9BF7-7802A905ECAF}" dt="2025-12-11T09:55:53.424" v="217" actId="6549"/>
        <pc:sldMkLst>
          <pc:docMk/>
          <pc:sldMk cId="3569246617" sldId="2566"/>
        </pc:sldMkLst>
        <pc:spChg chg="mod">
          <ac:chgData name="Teerachai Srisasi" userId="c528d1699abca265" providerId="LiveId" clId="{85DE101E-9E63-40A1-9BF7-7802A905ECAF}" dt="2025-12-10T13:34:22.325" v="5" actId="20577"/>
          <ac:spMkLst>
            <pc:docMk/>
            <pc:sldMk cId="3569246617" sldId="2566"/>
            <ac:spMk id="2" creationId="{29F5D721-768A-C396-08C5-6D384053AC73}"/>
          </ac:spMkLst>
        </pc:spChg>
      </pc:sldChg>
      <pc:sldChg chg="modSp modNotesTx">
        <pc:chgData name="Teerachai Srisasi" userId="c528d1699abca265" providerId="LiveId" clId="{85DE101E-9E63-40A1-9BF7-7802A905ECAF}" dt="2025-12-11T10:13:28.294" v="966" actId="20577"/>
        <pc:sldMkLst>
          <pc:docMk/>
          <pc:sldMk cId="2024510165" sldId="2568"/>
        </pc:sldMkLst>
        <pc:spChg chg="mod">
          <ac:chgData name="Teerachai Srisasi" userId="c528d1699abca265" providerId="LiveId" clId="{85DE101E-9E63-40A1-9BF7-7802A905ECAF}" dt="2025-12-11T10:08:55.589" v="736" actId="20577"/>
          <ac:spMkLst>
            <pc:docMk/>
            <pc:sldMk cId="2024510165" sldId="2568"/>
            <ac:spMk id="8" creationId="{42457BF2-32A5-4AB7-8622-05F4FE52E1CB}"/>
          </ac:spMkLst>
        </pc:spChg>
      </pc:sldChg>
      <pc:sldChg chg="modNotesTx">
        <pc:chgData name="Teerachai Srisasi" userId="c528d1699abca265" providerId="LiveId" clId="{85DE101E-9E63-40A1-9BF7-7802A905ECAF}" dt="2025-12-11T10:15:06.109" v="1045" actId="20577"/>
        <pc:sldMkLst>
          <pc:docMk/>
          <pc:sldMk cId="831438111" sldId="2569"/>
        </pc:sldMkLst>
      </pc:sldChg>
      <pc:sldChg chg="modSp modNotesTx">
        <pc:chgData name="Teerachai Srisasi" userId="c528d1699abca265" providerId="LiveId" clId="{85DE101E-9E63-40A1-9BF7-7802A905ECAF}" dt="2025-12-11T10:01:47.635" v="440" actId="6549"/>
        <pc:sldMkLst>
          <pc:docMk/>
          <pc:sldMk cId="1918256634" sldId="2573"/>
        </pc:sldMkLst>
        <pc:spChg chg="mod">
          <ac:chgData name="Teerachai Srisasi" userId="c528d1699abca265" providerId="LiveId" clId="{85DE101E-9E63-40A1-9BF7-7802A905ECAF}" dt="2025-12-10T13:28:02.128" v="4" actId="403"/>
          <ac:spMkLst>
            <pc:docMk/>
            <pc:sldMk cId="1918256634" sldId="2573"/>
            <ac:spMk id="8" creationId="{04095B12-3492-4424-B520-C514C7BA82F0}"/>
          </ac:spMkLst>
        </pc:spChg>
      </pc:sldChg>
      <pc:sldChg chg="modSp modNotesTx">
        <pc:chgData name="Teerachai Srisasi" userId="c528d1699abca265" providerId="LiveId" clId="{85DE101E-9E63-40A1-9BF7-7802A905ECAF}" dt="2025-12-11T09:59:28.436" v="439" actId="6549"/>
        <pc:sldMkLst>
          <pc:docMk/>
          <pc:sldMk cId="1102650916" sldId="2577"/>
        </pc:sldMkLst>
        <pc:spChg chg="mod">
          <ac:chgData name="Teerachai Srisasi" userId="c528d1699abca265" providerId="LiveId" clId="{85DE101E-9E63-40A1-9BF7-7802A905ECAF}" dt="2025-12-11T08:50:05.453" v="9" actId="20577"/>
          <ac:spMkLst>
            <pc:docMk/>
            <pc:sldMk cId="1102650916" sldId="2577"/>
            <ac:spMk id="8" creationId="{D5063E0D-F079-4191-84B8-E521B73113C7}"/>
          </ac:spMkLst>
        </pc:spChg>
      </pc:sldChg>
      <pc:sldChg chg="modNotesTx">
        <pc:chgData name="Teerachai Srisasi" userId="c528d1699abca265" providerId="LiveId" clId="{85DE101E-9E63-40A1-9BF7-7802A905ECAF}" dt="2025-12-11T10:16:17.479" v="1188" actId="20577"/>
        <pc:sldMkLst>
          <pc:docMk/>
          <pc:sldMk cId="3937326254" sldId="257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131465-858B-406B-B08D-F6C723FA41DE}" type="datetimeFigureOut">
              <a:rPr lang="en-GB" smtClean="0"/>
              <a:t>11/12/2025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87EC6F-D6E1-4F0A-BE74-FCCB2176C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7967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&lt;=5 seconds - Title &amp; Dataset chosen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1CF45-6875-43F5-AEBE-AC1FA497783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2964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40 Seconds (0.45) – Fear of machines taking our jobs not a new concept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- Embedded itself into our culture and more so, into our language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– as shown by word “Sabotage”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- To stop machines taking over jobs, French factory workers took matters in their own hands and threw wooden shoes into the machines to disrupt production.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1CF45-6875-43F5-AEBE-AC1FA497783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180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40 seconds (1.25) – Brainstorming session on what we think the dataset should tell us – We will focus on no. 1 due to the quality of the dataset as shown in the next slide.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1CF45-6875-43F5-AEBE-AC1FA497783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8583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40 seconds (2.05) - What we learnt before the data deep-dive? How would we predict this?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1CF45-6875-43F5-AEBE-AC1FA497783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375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40 seconds (2.45) - Data set challenges - no good correlation &amp; all averages same - need FE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1CF45-6875-43F5-AEBE-AC1FA497783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4118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40 seconds (3.25) - 2 new features added – group at a higher level based on job sector and labour division lines (job title is still a factor as dashboard will </a:t>
            </a:r>
            <a:r>
              <a:rPr lang="en-GB"/>
              <a:t>confirm later)</a:t>
            </a:r>
            <a:endParaRPr lang="en-GB" dirty="0"/>
          </a:p>
          <a:p>
            <a:r>
              <a:rPr lang="en-GB" dirty="0"/>
              <a:t>- Irony not lost – as we are asking ML models to predict AI taking our jobs</a:t>
            </a:r>
          </a:p>
          <a:p>
            <a:r>
              <a:rPr lang="en-GB" dirty="0"/>
              <a:t>- We are looking at predicting l/m/h not binary-based prediction models</a:t>
            </a:r>
          </a:p>
          <a:p>
            <a:r>
              <a:rPr lang="en-GB" dirty="0"/>
              <a:t>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1CF45-6875-43F5-AEBE-AC1FA497783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6312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35 seconds (4.00) - Finish with team members and pass to Baba and Volodymyr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1CF45-6875-43F5-AEBE-AC1FA497783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419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172" y="3425399"/>
            <a:ext cx="7685140" cy="2621154"/>
          </a:xfrm>
        </p:spPr>
        <p:txBody>
          <a:bodyPr anchor="b">
            <a:noAutofit/>
          </a:bodyPr>
          <a:lstStyle>
            <a:lvl1pPr algn="l">
              <a:defRPr sz="72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172" y="415057"/>
            <a:ext cx="7685139" cy="1414091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4EF954-66B1-4168-AF40-97F3DAF43FC4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C450F2-3BB4-4AE4-8A35-A9D7AEA4C85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581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006" y="998230"/>
            <a:ext cx="3951469" cy="1947672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DD60ACDC-1760-F721-E270-0D2FC4872D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002464" cy="6399152"/>
          </a:xfrm>
          <a:custGeom>
            <a:avLst/>
            <a:gdLst>
              <a:gd name="connsiteX0" fmla="*/ 0 w 7002464"/>
              <a:gd name="connsiteY0" fmla="*/ 0 h 6399152"/>
              <a:gd name="connsiteX1" fmla="*/ 7002464 w 7002464"/>
              <a:gd name="connsiteY1" fmla="*/ 0 h 6399152"/>
              <a:gd name="connsiteX2" fmla="*/ 7002464 w 7002464"/>
              <a:gd name="connsiteY2" fmla="*/ 5797156 h 6399152"/>
              <a:gd name="connsiteX3" fmla="*/ 6400468 w 7002464"/>
              <a:gd name="connsiteY3" fmla="*/ 6399152 h 6399152"/>
              <a:gd name="connsiteX4" fmla="*/ 0 w 7002464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2464" h="6399152">
                <a:moveTo>
                  <a:pt x="0" y="0"/>
                </a:moveTo>
                <a:lnTo>
                  <a:pt x="7002464" y="0"/>
                </a:lnTo>
                <a:lnTo>
                  <a:pt x="7002464" y="5797156"/>
                </a:lnTo>
                <a:cubicBezTo>
                  <a:pt x="7002464" y="6129629"/>
                  <a:pt x="6732941" y="6399152"/>
                  <a:pt x="6400468" y="6399152"/>
                </a:cubicBezTo>
                <a:lnTo>
                  <a:pt x="0" y="6399152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91007" y="3099815"/>
            <a:ext cx="3951469" cy="3084599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571500" indent="-342900">
              <a:buFont typeface="+mj-lt"/>
              <a:buAutoNum type="alphaLcPeriod"/>
              <a:defRPr sz="1600"/>
            </a:lvl2pPr>
            <a:lvl3pPr marL="800100" indent="-342900">
              <a:buFont typeface="+mj-lt"/>
              <a:buAutoNum type="romanLcPeriod"/>
              <a:defRPr sz="1400"/>
            </a:lvl3pPr>
            <a:lvl4pPr marL="914400" indent="-228600">
              <a:buFont typeface="+mj-lt"/>
              <a:buAutoNum type="arabicParenR"/>
              <a:defRPr sz="1200"/>
            </a:lvl4pPr>
            <a:lvl5pPr marL="1143000" indent="-228600">
              <a:buFont typeface="+mj-lt"/>
              <a:buAutoNum type="alphaLcParenR"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747D10D-DAA6-49BD-BCDC-42DE71F72A89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9639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478024"/>
            <a:ext cx="4325112" cy="2454796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478024"/>
            <a:ext cx="4325112" cy="245479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Click to edit Master text styles</a:t>
            </a:r>
          </a:p>
          <a:p>
            <a:pPr marL="4572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Second level</a:t>
            </a:r>
          </a:p>
          <a:p>
            <a:pPr marL="6858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Third level</a:t>
            </a:r>
          </a:p>
          <a:p>
            <a:pPr marL="9144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Fourth level</a:t>
            </a:r>
          </a:p>
          <a:p>
            <a:pPr marL="11430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55D-C47D-42B9-AD20-3E2CCE08596C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669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039112"/>
            <a:ext cx="3813048" cy="353872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2039112"/>
            <a:ext cx="5047488" cy="353872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A44AD-1FB0-4882-B380-D102D5E41B49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283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00200"/>
            <a:ext cx="4142232" cy="46360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1600200"/>
            <a:ext cx="5788152" cy="463600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FD0E9-BB2A-40F4-9FCA-339953EA9BCB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513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640079"/>
            <a:ext cx="4032505" cy="3621024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640715"/>
            <a:ext cx="5968098" cy="5719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DCE86-7B4C-43EC-801D-4B957536C306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7829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3493008" cy="362102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5696" y="640080"/>
            <a:ext cx="7159752" cy="572414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FCD9-BE24-4676-9D2E-63D9ED82EDA2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3726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29450"/>
            <a:ext cx="11924209" cy="6199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A290A-121B-47D5-B4CD-63E70D76A5D5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1884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4480560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7" y="2276856"/>
            <a:ext cx="4480560" cy="4041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CE823DF8-AABE-3B17-254E-81CD7CA2B5B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37594" y="0"/>
            <a:ext cx="6454406" cy="6399152"/>
          </a:xfrm>
          <a:custGeom>
            <a:avLst/>
            <a:gdLst>
              <a:gd name="connsiteX0" fmla="*/ 0 w 6454406"/>
              <a:gd name="connsiteY0" fmla="*/ 0 h 6399152"/>
              <a:gd name="connsiteX1" fmla="*/ 6454406 w 6454406"/>
              <a:gd name="connsiteY1" fmla="*/ 0 h 6399152"/>
              <a:gd name="connsiteX2" fmla="*/ 6454406 w 6454406"/>
              <a:gd name="connsiteY2" fmla="*/ 6399152 h 6399152"/>
              <a:gd name="connsiteX3" fmla="*/ 601995 w 6454406"/>
              <a:gd name="connsiteY3" fmla="*/ 6399152 h 6399152"/>
              <a:gd name="connsiteX4" fmla="*/ 0 w 6454406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4406" h="6399152">
                <a:moveTo>
                  <a:pt x="0" y="0"/>
                </a:moveTo>
                <a:lnTo>
                  <a:pt x="6454406" y="0"/>
                </a:lnTo>
                <a:lnTo>
                  <a:pt x="6454406" y="6399152"/>
                </a:lnTo>
                <a:lnTo>
                  <a:pt x="601995" y="6399152"/>
                </a:lnTo>
                <a:cubicBezTo>
                  <a:pt x="269522" y="6399152"/>
                  <a:pt x="0" y="6129629"/>
                  <a:pt x="0" y="5797156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A58D8-7EDF-40A6-A98C-8CBDF59A319E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4692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601755"/>
            <a:ext cx="4389120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6F26914B-7405-10AB-A859-8165D7B1A93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"/>
            <a:ext cx="6591300" cy="6410303"/>
          </a:xfrm>
          <a:custGeom>
            <a:avLst/>
            <a:gdLst>
              <a:gd name="connsiteX0" fmla="*/ 0 w 6591300"/>
              <a:gd name="connsiteY0" fmla="*/ 0 h 6410303"/>
              <a:gd name="connsiteX1" fmla="*/ 6591300 w 6591300"/>
              <a:gd name="connsiteY1" fmla="*/ 0 h 6410303"/>
              <a:gd name="connsiteX2" fmla="*/ 6591300 w 6591300"/>
              <a:gd name="connsiteY2" fmla="*/ 5807073 h 6410303"/>
              <a:gd name="connsiteX3" fmla="*/ 5988070 w 6591300"/>
              <a:gd name="connsiteY3" fmla="*/ 6410303 h 6410303"/>
              <a:gd name="connsiteX4" fmla="*/ 0 w 6591300"/>
              <a:gd name="connsiteY4" fmla="*/ 6410303 h 6410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1300" h="6410303">
                <a:moveTo>
                  <a:pt x="0" y="0"/>
                </a:moveTo>
                <a:lnTo>
                  <a:pt x="6591300" y="0"/>
                </a:lnTo>
                <a:lnTo>
                  <a:pt x="6591300" y="5807073"/>
                </a:lnTo>
                <a:cubicBezTo>
                  <a:pt x="6591300" y="6140228"/>
                  <a:pt x="6321225" y="6410303"/>
                  <a:pt x="5988070" y="6410303"/>
                </a:cubicBezTo>
                <a:lnTo>
                  <a:pt x="0" y="6410303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2276856"/>
            <a:ext cx="4389120" cy="4041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16DF7C3E-B5DF-4043-B2F9-CD94B277B81B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6631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340156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8FA1BA0-D099-705F-F85E-3FBC782F76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02843" y="2"/>
            <a:ext cx="7689157" cy="6399151"/>
          </a:xfrm>
          <a:custGeom>
            <a:avLst/>
            <a:gdLst>
              <a:gd name="connsiteX0" fmla="*/ 0 w 7689157"/>
              <a:gd name="connsiteY0" fmla="*/ 0 h 6399151"/>
              <a:gd name="connsiteX1" fmla="*/ 7689157 w 7689157"/>
              <a:gd name="connsiteY1" fmla="*/ 0 h 6399151"/>
              <a:gd name="connsiteX2" fmla="*/ 7689157 w 7689157"/>
              <a:gd name="connsiteY2" fmla="*/ 6399151 h 6399151"/>
              <a:gd name="connsiteX3" fmla="*/ 601997 w 7689157"/>
              <a:gd name="connsiteY3" fmla="*/ 6399151 h 6399151"/>
              <a:gd name="connsiteX4" fmla="*/ 0 w 7689157"/>
              <a:gd name="connsiteY4" fmla="*/ 5797155 h 6399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157" h="6399151">
                <a:moveTo>
                  <a:pt x="0" y="0"/>
                </a:moveTo>
                <a:lnTo>
                  <a:pt x="7689157" y="0"/>
                </a:lnTo>
                <a:lnTo>
                  <a:pt x="7689157" y="6399151"/>
                </a:lnTo>
                <a:lnTo>
                  <a:pt x="601997" y="6399151"/>
                </a:lnTo>
                <a:cubicBezTo>
                  <a:pt x="269523" y="6399151"/>
                  <a:pt x="0" y="6129628"/>
                  <a:pt x="0" y="5797155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4F04B89-F088-43E2-8F95-5A2E5E9F612E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098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>
            <a:lvl1pPr>
              <a:defRPr sz="60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/>
          <a:lstStyle/>
          <a:p>
            <a:fld id="{26233410-150A-4A72-BF63-6D3ACBC30148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450F2-3BB4-4AE4-8A35-A9D7AEA4C8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903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0" y="603504"/>
            <a:ext cx="340156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44EE1A0-D83B-FE6C-4495-F55C5070D5D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734300" cy="6399152"/>
          </a:xfrm>
          <a:custGeom>
            <a:avLst/>
            <a:gdLst>
              <a:gd name="connsiteX0" fmla="*/ 0 w 7734300"/>
              <a:gd name="connsiteY0" fmla="*/ 0 h 6399152"/>
              <a:gd name="connsiteX1" fmla="*/ 7734300 w 7734300"/>
              <a:gd name="connsiteY1" fmla="*/ 0 h 6399152"/>
              <a:gd name="connsiteX2" fmla="*/ 7734300 w 7734300"/>
              <a:gd name="connsiteY2" fmla="*/ 5797156 h 6399152"/>
              <a:gd name="connsiteX3" fmla="*/ 7132304 w 7734300"/>
              <a:gd name="connsiteY3" fmla="*/ 6399152 h 6399152"/>
              <a:gd name="connsiteX4" fmla="*/ 0 w 7734300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34300" h="6399152">
                <a:moveTo>
                  <a:pt x="0" y="0"/>
                </a:moveTo>
                <a:lnTo>
                  <a:pt x="7734300" y="0"/>
                </a:lnTo>
                <a:lnTo>
                  <a:pt x="7734300" y="5797156"/>
                </a:lnTo>
                <a:cubicBezTo>
                  <a:pt x="7734300" y="6129629"/>
                  <a:pt x="7464777" y="6399152"/>
                  <a:pt x="7132304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21040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A0FCFF8D-E3E3-4D6C-85D1-1D24204FD961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8761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696DEB7-ADC8-3E90-7A63-F11D6535D0E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1750040" cy="3806246"/>
          </a:xfrm>
          <a:custGeom>
            <a:avLst/>
            <a:gdLst>
              <a:gd name="connsiteX0" fmla="*/ 0 w 11733150"/>
              <a:gd name="connsiteY0" fmla="*/ 0 h 3806246"/>
              <a:gd name="connsiteX1" fmla="*/ 11733150 w 11733150"/>
              <a:gd name="connsiteY1" fmla="*/ 0 h 3806246"/>
              <a:gd name="connsiteX2" fmla="*/ 11733150 w 11733150"/>
              <a:gd name="connsiteY2" fmla="*/ 3204250 h 3806246"/>
              <a:gd name="connsiteX3" fmla="*/ 11131154 w 11733150"/>
              <a:gd name="connsiteY3" fmla="*/ 3806246 h 3806246"/>
              <a:gd name="connsiteX4" fmla="*/ 0 w 11733150"/>
              <a:gd name="connsiteY4" fmla="*/ 3806246 h 3806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33150" h="3806246">
                <a:moveTo>
                  <a:pt x="0" y="0"/>
                </a:moveTo>
                <a:lnTo>
                  <a:pt x="11733150" y="0"/>
                </a:lnTo>
                <a:lnTo>
                  <a:pt x="11733150" y="3204250"/>
                </a:lnTo>
                <a:cubicBezTo>
                  <a:pt x="11733150" y="3536723"/>
                  <a:pt x="11463627" y="3806246"/>
                  <a:pt x="11131154" y="3806246"/>
                </a:cubicBezTo>
                <a:lnTo>
                  <a:pt x="0" y="380624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9AD81-0F74-4052-9D15-1FCBE10FF531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955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0558516-7088-BB33-D6DC-15ED4C60CBA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960" y="3067414"/>
            <a:ext cx="11750040" cy="3790586"/>
          </a:xfrm>
          <a:custGeom>
            <a:avLst/>
            <a:gdLst>
              <a:gd name="connsiteX0" fmla="*/ 603695 w 11750040"/>
              <a:gd name="connsiteY0" fmla="*/ 0 h 3790586"/>
              <a:gd name="connsiteX1" fmla="*/ 11750040 w 11750040"/>
              <a:gd name="connsiteY1" fmla="*/ 0 h 3790586"/>
              <a:gd name="connsiteX2" fmla="*/ 11750040 w 11750040"/>
              <a:gd name="connsiteY2" fmla="*/ 3790586 h 3790586"/>
              <a:gd name="connsiteX3" fmla="*/ 0 w 11750040"/>
              <a:gd name="connsiteY3" fmla="*/ 3790586 h 3790586"/>
              <a:gd name="connsiteX4" fmla="*/ 0 w 11750040"/>
              <a:gd name="connsiteY4" fmla="*/ 603695 h 3790586"/>
              <a:gd name="connsiteX5" fmla="*/ 603695 w 11750040"/>
              <a:gd name="connsiteY5" fmla="*/ 0 h 3790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750040" h="3790586">
                <a:moveTo>
                  <a:pt x="603695" y="0"/>
                </a:moveTo>
                <a:lnTo>
                  <a:pt x="11750040" y="0"/>
                </a:lnTo>
                <a:lnTo>
                  <a:pt x="11750040" y="3790586"/>
                </a:lnTo>
                <a:lnTo>
                  <a:pt x="0" y="3790586"/>
                </a:lnTo>
                <a:lnTo>
                  <a:pt x="0" y="603695"/>
                </a:lnTo>
                <a:cubicBezTo>
                  <a:pt x="0" y="270283"/>
                  <a:pt x="270283" y="0"/>
                  <a:pt x="603695" y="0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40460"/>
            <a:ext cx="3494314" cy="338328"/>
          </a:xfrm>
        </p:spPr>
        <p:txBody>
          <a:bodyPr/>
          <a:lstStyle/>
          <a:p>
            <a:fld id="{58567813-D47B-4BA9-A366-45E7794B6608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40460"/>
            <a:ext cx="2805405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40460"/>
            <a:ext cx="429207" cy="33832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5307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8073E866-A871-62F7-1E54-F2A44278F8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734300" cy="6399152"/>
          </a:xfrm>
          <a:custGeom>
            <a:avLst/>
            <a:gdLst>
              <a:gd name="connsiteX0" fmla="*/ 0 w 7734300"/>
              <a:gd name="connsiteY0" fmla="*/ 0 h 6399152"/>
              <a:gd name="connsiteX1" fmla="*/ 7734300 w 7734300"/>
              <a:gd name="connsiteY1" fmla="*/ 0 h 6399152"/>
              <a:gd name="connsiteX2" fmla="*/ 7734300 w 7734300"/>
              <a:gd name="connsiteY2" fmla="*/ 5797156 h 6399152"/>
              <a:gd name="connsiteX3" fmla="*/ 7132304 w 7734300"/>
              <a:gd name="connsiteY3" fmla="*/ 6399152 h 6399152"/>
              <a:gd name="connsiteX4" fmla="*/ 0 w 7734300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34300" h="6399152">
                <a:moveTo>
                  <a:pt x="0" y="0"/>
                </a:moveTo>
                <a:lnTo>
                  <a:pt x="7734300" y="0"/>
                </a:lnTo>
                <a:lnTo>
                  <a:pt x="7734300" y="5797156"/>
                </a:lnTo>
                <a:cubicBezTo>
                  <a:pt x="7734300" y="6129629"/>
                  <a:pt x="7464777" y="6399152"/>
                  <a:pt x="7132304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1896" y="3099816"/>
            <a:ext cx="3273552" cy="2953512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/>
            </a:lvl1pPr>
            <a:lvl2pPr marL="514350" indent="-285750">
              <a:buFont typeface="Arial" panose="020B0604020202020204" pitchFamily="34" charset="0"/>
              <a:buChar char="•"/>
              <a:defRPr sz="1400"/>
            </a:lvl2pPr>
            <a:lvl3pPr marL="628650" indent="-171450">
              <a:buFont typeface="Arial" panose="020B0604020202020204" pitchFamily="34" charset="0"/>
              <a:buChar char="•"/>
              <a:defRPr sz="1200"/>
            </a:lvl3pPr>
            <a:lvl4pPr marL="857250" indent="-171450">
              <a:buFont typeface="Arial" panose="020B0604020202020204" pitchFamily="34" charset="0"/>
              <a:buChar char="•"/>
              <a:defRPr sz="1100"/>
            </a:lvl4pPr>
            <a:lvl5pPr marL="1085850" indent="-171450"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D3C75A4F-7395-44C0-9A76-83F0F6EA512A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6809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111854"/>
            <a:ext cx="3945468" cy="138988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84372" y="5111854"/>
            <a:ext cx="6168356" cy="1389888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400"/>
            </a:lvl1pPr>
            <a:lvl2pPr marL="228600" indent="0">
              <a:buFont typeface="Arial" panose="020B0604020202020204" pitchFamily="34" charset="0"/>
              <a:buNone/>
              <a:defRPr sz="1200"/>
            </a:lvl2pPr>
            <a:lvl3pPr marL="457200" indent="0">
              <a:buFont typeface="Arial" panose="020B0604020202020204" pitchFamily="34" charset="0"/>
              <a:buNone/>
              <a:defRPr sz="1100"/>
            </a:lvl3pPr>
            <a:lvl4pPr marL="685800" indent="0">
              <a:buFont typeface="Arial" panose="020B0604020202020204" pitchFamily="34" charset="0"/>
              <a:buNone/>
              <a:defRPr sz="1050"/>
            </a:lvl4pPr>
            <a:lvl5pPr marL="9144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15B30A2-D0D1-DED2-1133-A673CEA16AE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1750040" cy="4724868"/>
          </a:xfrm>
          <a:custGeom>
            <a:avLst/>
            <a:gdLst>
              <a:gd name="connsiteX0" fmla="*/ 0 w 11750040"/>
              <a:gd name="connsiteY0" fmla="*/ 0 h 4724868"/>
              <a:gd name="connsiteX1" fmla="*/ 11750040 w 11750040"/>
              <a:gd name="connsiteY1" fmla="*/ 0 h 4724868"/>
              <a:gd name="connsiteX2" fmla="*/ 11750040 w 11750040"/>
              <a:gd name="connsiteY2" fmla="*/ 4122872 h 4724868"/>
              <a:gd name="connsiteX3" fmla="*/ 11148044 w 11750040"/>
              <a:gd name="connsiteY3" fmla="*/ 4724868 h 4724868"/>
              <a:gd name="connsiteX4" fmla="*/ 0 w 11750040"/>
              <a:gd name="connsiteY4" fmla="*/ 4724868 h 4724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50040" h="4724868">
                <a:moveTo>
                  <a:pt x="0" y="0"/>
                </a:moveTo>
                <a:lnTo>
                  <a:pt x="11750040" y="0"/>
                </a:lnTo>
                <a:lnTo>
                  <a:pt x="11750040" y="4122872"/>
                </a:lnTo>
                <a:cubicBezTo>
                  <a:pt x="11750040" y="4455345"/>
                  <a:pt x="11480517" y="4724868"/>
                  <a:pt x="11148044" y="4724868"/>
                </a:cubicBezTo>
                <a:lnTo>
                  <a:pt x="0" y="4724868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EEDCC-520A-464B-900A-5F7E0E1FFC43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282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408" y="548640"/>
            <a:ext cx="6035040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C1AB8ED2-AD91-CB22-5624-BD41AB32529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844052" cy="6399152"/>
          </a:xfrm>
          <a:custGeom>
            <a:avLst/>
            <a:gdLst>
              <a:gd name="connsiteX0" fmla="*/ 0 w 4844052"/>
              <a:gd name="connsiteY0" fmla="*/ 0 h 6399152"/>
              <a:gd name="connsiteX1" fmla="*/ 4844052 w 4844052"/>
              <a:gd name="connsiteY1" fmla="*/ 0 h 6399152"/>
              <a:gd name="connsiteX2" fmla="*/ 4844052 w 4844052"/>
              <a:gd name="connsiteY2" fmla="*/ 5795922 h 6399152"/>
              <a:gd name="connsiteX3" fmla="*/ 4240822 w 4844052"/>
              <a:gd name="connsiteY3" fmla="*/ 6399152 h 6399152"/>
              <a:gd name="connsiteX4" fmla="*/ 0 w 4844052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4052" h="6399152">
                <a:moveTo>
                  <a:pt x="0" y="0"/>
                </a:moveTo>
                <a:lnTo>
                  <a:pt x="4844052" y="0"/>
                </a:lnTo>
                <a:lnTo>
                  <a:pt x="4844052" y="5795922"/>
                </a:lnTo>
                <a:cubicBezTo>
                  <a:pt x="4844052" y="6129077"/>
                  <a:pt x="4573977" y="6399152"/>
                  <a:pt x="4240822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0408" y="1828800"/>
            <a:ext cx="6035040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B36C1D43-E95A-44CE-BF39-AC264176BC74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6070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D436AA50-FCF9-9A32-68F8-A124C79490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53304" y="0"/>
            <a:ext cx="4838696" cy="6399152"/>
          </a:xfrm>
          <a:custGeom>
            <a:avLst/>
            <a:gdLst>
              <a:gd name="connsiteX0" fmla="*/ 0 w 4838696"/>
              <a:gd name="connsiteY0" fmla="*/ 0 h 6399152"/>
              <a:gd name="connsiteX1" fmla="*/ 4838696 w 4838696"/>
              <a:gd name="connsiteY1" fmla="*/ 0 h 6399152"/>
              <a:gd name="connsiteX2" fmla="*/ 4838696 w 4838696"/>
              <a:gd name="connsiteY2" fmla="*/ 6399152 h 6399152"/>
              <a:gd name="connsiteX3" fmla="*/ 603230 w 4838696"/>
              <a:gd name="connsiteY3" fmla="*/ 6399152 h 6399152"/>
              <a:gd name="connsiteX4" fmla="*/ 0 w 4838696"/>
              <a:gd name="connsiteY4" fmla="*/ 579592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696" h="6399152">
                <a:moveTo>
                  <a:pt x="0" y="0"/>
                </a:moveTo>
                <a:lnTo>
                  <a:pt x="4838696" y="0"/>
                </a:lnTo>
                <a:lnTo>
                  <a:pt x="4838696" y="6399152"/>
                </a:lnTo>
                <a:lnTo>
                  <a:pt x="603230" y="6399152"/>
                </a:lnTo>
                <a:cubicBezTo>
                  <a:pt x="270075" y="6399152"/>
                  <a:pt x="0" y="6129077"/>
                  <a:pt x="0" y="5795922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4395D-714C-468A-B505-16E3BDC41D6C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1142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320040"/>
            <a:ext cx="438912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6B8A8E1B-B99E-8C69-154E-2FAADB07D5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591300" cy="6399152"/>
          </a:xfrm>
          <a:custGeom>
            <a:avLst/>
            <a:gdLst>
              <a:gd name="connsiteX0" fmla="*/ 0 w 6591300"/>
              <a:gd name="connsiteY0" fmla="*/ 0 h 6399152"/>
              <a:gd name="connsiteX1" fmla="*/ 6591300 w 6591300"/>
              <a:gd name="connsiteY1" fmla="*/ 0 h 6399152"/>
              <a:gd name="connsiteX2" fmla="*/ 6591300 w 6591300"/>
              <a:gd name="connsiteY2" fmla="*/ 5797156 h 6399152"/>
              <a:gd name="connsiteX3" fmla="*/ 5989304 w 6591300"/>
              <a:gd name="connsiteY3" fmla="*/ 6399152 h 6399152"/>
              <a:gd name="connsiteX4" fmla="*/ 0 w 6591300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1300" h="6399152">
                <a:moveTo>
                  <a:pt x="0" y="0"/>
                </a:moveTo>
                <a:lnTo>
                  <a:pt x="6591300" y="0"/>
                </a:lnTo>
                <a:lnTo>
                  <a:pt x="6591300" y="5797156"/>
                </a:lnTo>
                <a:cubicBezTo>
                  <a:pt x="6591300" y="6129629"/>
                  <a:pt x="6321777" y="6399152"/>
                  <a:pt x="5989304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1380744"/>
            <a:ext cx="438912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009D615-5030-44BE-B1E7-FCAF557FFC34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8906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320040"/>
            <a:ext cx="4573413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6" y="1380744"/>
            <a:ext cx="4573413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2BD82EEA-7278-1A73-C95C-473F75B540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37593" y="0"/>
            <a:ext cx="6454407" cy="6399152"/>
          </a:xfrm>
          <a:custGeom>
            <a:avLst/>
            <a:gdLst>
              <a:gd name="connsiteX0" fmla="*/ 0 w 6454407"/>
              <a:gd name="connsiteY0" fmla="*/ 0 h 6399152"/>
              <a:gd name="connsiteX1" fmla="*/ 6454407 w 6454407"/>
              <a:gd name="connsiteY1" fmla="*/ 0 h 6399152"/>
              <a:gd name="connsiteX2" fmla="*/ 6454407 w 6454407"/>
              <a:gd name="connsiteY2" fmla="*/ 6399152 h 6399152"/>
              <a:gd name="connsiteX3" fmla="*/ 601996 w 6454407"/>
              <a:gd name="connsiteY3" fmla="*/ 6399152 h 6399152"/>
              <a:gd name="connsiteX4" fmla="*/ 0 w 6454407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4407" h="6399152">
                <a:moveTo>
                  <a:pt x="0" y="0"/>
                </a:moveTo>
                <a:lnTo>
                  <a:pt x="6454407" y="0"/>
                </a:lnTo>
                <a:lnTo>
                  <a:pt x="6454407" y="6399152"/>
                </a:lnTo>
                <a:lnTo>
                  <a:pt x="601996" y="6399152"/>
                </a:lnTo>
                <a:cubicBezTo>
                  <a:pt x="269523" y="6399152"/>
                  <a:pt x="0" y="6129629"/>
                  <a:pt x="0" y="5797156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D8DDD-BB5E-4F5B-81F2-5E5F98B403C0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6091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11155680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9C22D85-D675-737B-9F54-B9D7FC8191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828800"/>
            <a:ext cx="6707699" cy="5029200"/>
          </a:xfrm>
          <a:custGeom>
            <a:avLst/>
            <a:gdLst>
              <a:gd name="connsiteX0" fmla="*/ 0 w 6707699"/>
              <a:gd name="connsiteY0" fmla="*/ 0 h 5029200"/>
              <a:gd name="connsiteX1" fmla="*/ 6129259 w 6707699"/>
              <a:gd name="connsiteY1" fmla="*/ 0 h 5029200"/>
              <a:gd name="connsiteX2" fmla="*/ 6707699 w 6707699"/>
              <a:gd name="connsiteY2" fmla="*/ 578440 h 5029200"/>
              <a:gd name="connsiteX3" fmla="*/ 6707699 w 6707699"/>
              <a:gd name="connsiteY3" fmla="*/ 5029200 h 5029200"/>
              <a:gd name="connsiteX4" fmla="*/ 0 w 6707699"/>
              <a:gd name="connsiteY4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07699" h="5029200">
                <a:moveTo>
                  <a:pt x="0" y="0"/>
                </a:moveTo>
                <a:lnTo>
                  <a:pt x="6129259" y="0"/>
                </a:lnTo>
                <a:cubicBezTo>
                  <a:pt x="6448723" y="0"/>
                  <a:pt x="6707699" y="258976"/>
                  <a:pt x="6707699" y="578440"/>
                </a:cubicBezTo>
                <a:lnTo>
                  <a:pt x="6707699" y="5029200"/>
                </a:lnTo>
                <a:lnTo>
                  <a:pt x="0" y="502920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89302" y="1828800"/>
            <a:ext cx="4196146" cy="45037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89302" y="6492240"/>
            <a:ext cx="1280160" cy="338328"/>
          </a:xfrm>
        </p:spPr>
        <p:txBody>
          <a:bodyPr/>
          <a:lstStyle/>
          <a:p>
            <a:fld id="{083588C5-4E32-4E6E-80AB-32A6125C957F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9462" y="6492240"/>
            <a:ext cx="2888554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596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>
            <a:lvl1pPr>
              <a:defRPr sz="60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/>
          <a:lstStyle/>
          <a:p>
            <a:fld id="{91AF1D09-6B76-4716-AD3D-9F53166D3BF5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450F2-3BB4-4AE4-8A35-A9D7AEA4C8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169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076" y="320040"/>
            <a:ext cx="676656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B32E518-8213-A79A-7E36-BA4D782F8E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147926" cy="6399152"/>
          </a:xfrm>
          <a:custGeom>
            <a:avLst/>
            <a:gdLst>
              <a:gd name="connsiteX0" fmla="*/ 0 w 4147926"/>
              <a:gd name="connsiteY0" fmla="*/ 0 h 6399152"/>
              <a:gd name="connsiteX1" fmla="*/ 4147926 w 4147926"/>
              <a:gd name="connsiteY1" fmla="*/ 0 h 6399152"/>
              <a:gd name="connsiteX2" fmla="*/ 4147926 w 4147926"/>
              <a:gd name="connsiteY2" fmla="*/ 5795922 h 6399152"/>
              <a:gd name="connsiteX3" fmla="*/ 3544696 w 4147926"/>
              <a:gd name="connsiteY3" fmla="*/ 6399152 h 6399152"/>
              <a:gd name="connsiteX4" fmla="*/ 0 w 4147926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7926" h="6399152">
                <a:moveTo>
                  <a:pt x="0" y="0"/>
                </a:moveTo>
                <a:lnTo>
                  <a:pt x="4147926" y="0"/>
                </a:lnTo>
                <a:lnTo>
                  <a:pt x="4147926" y="5795922"/>
                </a:lnTo>
                <a:cubicBezTo>
                  <a:pt x="4147926" y="6129077"/>
                  <a:pt x="3877851" y="6399152"/>
                  <a:pt x="3544696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20076" y="1380744"/>
            <a:ext cx="676656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B337EAFE-6A88-4B1F-9ABC-CA3CFB830DD6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0181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22444857-0BC3-ACAE-DBB1-5D530AA35E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46768" y="0"/>
            <a:ext cx="4145232" cy="6399152"/>
          </a:xfrm>
          <a:custGeom>
            <a:avLst/>
            <a:gdLst>
              <a:gd name="connsiteX0" fmla="*/ 0 w 4145232"/>
              <a:gd name="connsiteY0" fmla="*/ 0 h 6399152"/>
              <a:gd name="connsiteX1" fmla="*/ 4145232 w 4145232"/>
              <a:gd name="connsiteY1" fmla="*/ 0 h 6399152"/>
              <a:gd name="connsiteX2" fmla="*/ 4145232 w 4145232"/>
              <a:gd name="connsiteY2" fmla="*/ 6399152 h 6399152"/>
              <a:gd name="connsiteX3" fmla="*/ 603230 w 4145232"/>
              <a:gd name="connsiteY3" fmla="*/ 6399152 h 6399152"/>
              <a:gd name="connsiteX4" fmla="*/ 0 w 4145232"/>
              <a:gd name="connsiteY4" fmla="*/ 579592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5232" h="6399152">
                <a:moveTo>
                  <a:pt x="0" y="0"/>
                </a:moveTo>
                <a:lnTo>
                  <a:pt x="4145232" y="0"/>
                </a:lnTo>
                <a:lnTo>
                  <a:pt x="4145232" y="6399152"/>
                </a:lnTo>
                <a:lnTo>
                  <a:pt x="603230" y="6399152"/>
                </a:lnTo>
                <a:cubicBezTo>
                  <a:pt x="270075" y="6399152"/>
                  <a:pt x="0" y="6129077"/>
                  <a:pt x="0" y="5795922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0683-5F2F-44F3-8B59-45258C4FD45A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6799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202BC3A-8633-9F03-1586-99447DA1CF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293496"/>
            <a:ext cx="5285232" cy="4564504"/>
          </a:xfrm>
          <a:custGeom>
            <a:avLst/>
            <a:gdLst>
              <a:gd name="connsiteX0" fmla="*/ 0 w 5285232"/>
              <a:gd name="connsiteY0" fmla="*/ 0 h 4564504"/>
              <a:gd name="connsiteX1" fmla="*/ 4706792 w 5285232"/>
              <a:gd name="connsiteY1" fmla="*/ 0 h 4564504"/>
              <a:gd name="connsiteX2" fmla="*/ 5285232 w 5285232"/>
              <a:gd name="connsiteY2" fmla="*/ 578440 h 4564504"/>
              <a:gd name="connsiteX3" fmla="*/ 5285232 w 5285232"/>
              <a:gd name="connsiteY3" fmla="*/ 4564504 h 4564504"/>
              <a:gd name="connsiteX4" fmla="*/ 0 w 5285232"/>
              <a:gd name="connsiteY4" fmla="*/ 4564504 h 4564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5232" h="4564504">
                <a:moveTo>
                  <a:pt x="0" y="0"/>
                </a:moveTo>
                <a:lnTo>
                  <a:pt x="4706792" y="0"/>
                </a:lnTo>
                <a:cubicBezTo>
                  <a:pt x="5026256" y="0"/>
                  <a:pt x="5285232" y="258976"/>
                  <a:pt x="5285232" y="578440"/>
                </a:cubicBezTo>
                <a:lnTo>
                  <a:pt x="5285232" y="4564504"/>
                </a:lnTo>
                <a:lnTo>
                  <a:pt x="0" y="4564504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492240"/>
            <a:ext cx="2651760" cy="338328"/>
          </a:xfrm>
        </p:spPr>
        <p:txBody>
          <a:bodyPr/>
          <a:lstStyle/>
          <a:p>
            <a:fld id="{813EDC87-0EBE-4D2E-8804-E5F0EDA0B797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1745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0218"/>
            <a:ext cx="3827439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211327B-3880-6494-1C8F-EEE1BF913B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293494"/>
            <a:ext cx="4176819" cy="4564506"/>
          </a:xfrm>
          <a:custGeom>
            <a:avLst/>
            <a:gdLst>
              <a:gd name="connsiteX0" fmla="*/ 0 w 4176819"/>
              <a:gd name="connsiteY0" fmla="*/ 0 h 4564506"/>
              <a:gd name="connsiteX1" fmla="*/ 3598379 w 4176819"/>
              <a:gd name="connsiteY1" fmla="*/ 0 h 4564506"/>
              <a:gd name="connsiteX2" fmla="*/ 4176819 w 4176819"/>
              <a:gd name="connsiteY2" fmla="*/ 578440 h 4564506"/>
              <a:gd name="connsiteX3" fmla="*/ 4176819 w 4176819"/>
              <a:gd name="connsiteY3" fmla="*/ 4564506 h 4564506"/>
              <a:gd name="connsiteX4" fmla="*/ 0 w 4176819"/>
              <a:gd name="connsiteY4" fmla="*/ 4564506 h 456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6819" h="4564506">
                <a:moveTo>
                  <a:pt x="0" y="0"/>
                </a:moveTo>
                <a:lnTo>
                  <a:pt x="3598379" y="0"/>
                </a:lnTo>
                <a:cubicBezTo>
                  <a:pt x="3917843" y="0"/>
                  <a:pt x="4176819" y="258976"/>
                  <a:pt x="4176819" y="578440"/>
                </a:cubicBezTo>
                <a:lnTo>
                  <a:pt x="4176819" y="4564506"/>
                </a:lnTo>
                <a:lnTo>
                  <a:pt x="0" y="456450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20787" y="549275"/>
            <a:ext cx="6561138" cy="5788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15073" y="6492240"/>
            <a:ext cx="2843784" cy="338328"/>
          </a:xfrm>
        </p:spPr>
        <p:txBody>
          <a:bodyPr/>
          <a:lstStyle/>
          <a:p>
            <a:fld id="{51CF56A9-FD41-47F4-80A0-DA74EEEC2541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08070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" y="603504"/>
            <a:ext cx="11201400" cy="4206240"/>
          </a:xfrm>
        </p:spPr>
        <p:txBody>
          <a:bodyPr>
            <a:normAutofit/>
          </a:bodyPr>
          <a:lstStyle>
            <a:lvl1pPr algn="ctr">
              <a:defRPr sz="27800"/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BD270-9BF1-4C68-A7FA-BA016D8BB959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89888" y="4809744"/>
            <a:ext cx="9345168" cy="1225296"/>
          </a:xfrm>
        </p:spPr>
        <p:txBody>
          <a:bodyPr>
            <a:normAutofit/>
          </a:bodyPr>
          <a:lstStyle>
            <a:lvl1pPr marL="0" indent="0" algn="ctr">
              <a:buNone/>
              <a:defRPr sz="2800" cap="all" baseline="0"/>
            </a:lvl1pPr>
            <a:lvl2pPr marL="228600" indent="0" algn="ctr">
              <a:buNone/>
              <a:defRPr sz="2400" cap="all" baseline="0"/>
            </a:lvl2pPr>
            <a:lvl3pPr marL="457200" indent="0" algn="ctr">
              <a:buNone/>
              <a:defRPr sz="2000" cap="all" baseline="0"/>
            </a:lvl3pPr>
            <a:lvl4pPr marL="685800" indent="0" algn="ctr">
              <a:buNone/>
              <a:defRPr sz="1800" cap="all" baseline="0"/>
            </a:lvl4pPr>
            <a:lvl5pPr marL="914400" indent="0" algn="ctr">
              <a:buNone/>
              <a:defRPr sz="1600" cap="all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4123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496" y="420624"/>
            <a:ext cx="11100816" cy="4334256"/>
          </a:xfrm>
        </p:spPr>
        <p:txBody>
          <a:bodyPr>
            <a:normAutofit/>
          </a:bodyPr>
          <a:lstStyle>
            <a:lvl1pPr algn="l">
              <a:defRPr sz="278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023AFB7-90A6-428C-A019-BBE6272496B8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1792" y="4873752"/>
            <a:ext cx="8439912" cy="1490472"/>
          </a:xfrm>
        </p:spPr>
        <p:txBody>
          <a:bodyPr>
            <a:normAutofit/>
          </a:bodyPr>
          <a:lstStyle>
            <a:lvl1pPr marL="0" indent="0" algn="l">
              <a:buNone/>
              <a:defRPr sz="2800" cap="all" baseline="0">
                <a:solidFill>
                  <a:schemeClr val="tx1"/>
                </a:solidFill>
              </a:defRPr>
            </a:lvl1pPr>
            <a:lvl2pPr marL="228600" indent="0" algn="l">
              <a:buNone/>
              <a:defRPr sz="2400" cap="all" baseline="0">
                <a:solidFill>
                  <a:schemeClr val="tx1"/>
                </a:solidFill>
              </a:defRPr>
            </a:lvl2pPr>
            <a:lvl3pPr marL="457200" indent="0" algn="l">
              <a:buNone/>
              <a:defRPr sz="2000" cap="all" baseline="0">
                <a:solidFill>
                  <a:schemeClr val="tx1"/>
                </a:solidFill>
              </a:defRPr>
            </a:lvl3pPr>
            <a:lvl4pPr marL="685800" indent="0" algn="l">
              <a:buNone/>
              <a:defRPr sz="1800" cap="all" baseline="0">
                <a:solidFill>
                  <a:schemeClr val="tx1"/>
                </a:solidFill>
              </a:defRPr>
            </a:lvl4pPr>
            <a:lvl5pPr marL="914400" indent="0" algn="l">
              <a:buNone/>
              <a:defRPr sz="1600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95152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193DB7D-955F-21DF-15DA-4285375617FC}"/>
              </a:ext>
            </a:extLst>
          </p:cNvPr>
          <p:cNvSpPr/>
          <p:nvPr userDrawn="1"/>
        </p:nvSpPr>
        <p:spPr>
          <a:xfrm>
            <a:off x="1" y="4783948"/>
            <a:ext cx="11762231" cy="2074052"/>
          </a:xfrm>
          <a:custGeom>
            <a:avLst/>
            <a:gdLst>
              <a:gd name="connsiteX0" fmla="*/ 0 w 11762231"/>
              <a:gd name="connsiteY0" fmla="*/ 0 h 2074052"/>
              <a:gd name="connsiteX1" fmla="*/ 112775 w 11762231"/>
              <a:gd name="connsiteY1" fmla="*/ 0 h 2074052"/>
              <a:gd name="connsiteX2" fmla="*/ 11102489 w 11762231"/>
              <a:gd name="connsiteY2" fmla="*/ 0 h 2074052"/>
              <a:gd name="connsiteX3" fmla="*/ 11437005 w 11762231"/>
              <a:gd name="connsiteY3" fmla="*/ 0 h 2074052"/>
              <a:gd name="connsiteX4" fmla="*/ 11762231 w 11762231"/>
              <a:gd name="connsiteY4" fmla="*/ 325226 h 2074052"/>
              <a:gd name="connsiteX5" fmla="*/ 11762231 w 11762231"/>
              <a:gd name="connsiteY5" fmla="*/ 2074052 h 2074052"/>
              <a:gd name="connsiteX6" fmla="*/ 11427715 w 11762231"/>
              <a:gd name="connsiteY6" fmla="*/ 2074052 h 2074052"/>
              <a:gd name="connsiteX7" fmla="*/ 112775 w 11762231"/>
              <a:gd name="connsiteY7" fmla="*/ 2074052 h 2074052"/>
              <a:gd name="connsiteX8" fmla="*/ 0 w 11762231"/>
              <a:gd name="connsiteY8" fmla="*/ 2074052 h 207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62231" h="2074052">
                <a:moveTo>
                  <a:pt x="0" y="0"/>
                </a:moveTo>
                <a:lnTo>
                  <a:pt x="112775" y="0"/>
                </a:lnTo>
                <a:lnTo>
                  <a:pt x="11102489" y="0"/>
                </a:lnTo>
                <a:lnTo>
                  <a:pt x="11437005" y="0"/>
                </a:lnTo>
                <a:cubicBezTo>
                  <a:pt x="11616622" y="0"/>
                  <a:pt x="11762231" y="145609"/>
                  <a:pt x="11762231" y="325226"/>
                </a:cubicBezTo>
                <a:lnTo>
                  <a:pt x="11762231" y="2074052"/>
                </a:lnTo>
                <a:lnTo>
                  <a:pt x="11427715" y="2074052"/>
                </a:lnTo>
                <a:lnTo>
                  <a:pt x="112775" y="2074052"/>
                </a:lnTo>
                <a:lnTo>
                  <a:pt x="0" y="2074052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496" y="420624"/>
            <a:ext cx="11100816" cy="4334256"/>
          </a:xfrm>
        </p:spPr>
        <p:txBody>
          <a:bodyPr>
            <a:normAutofit/>
          </a:bodyPr>
          <a:lstStyle>
            <a:lvl1pPr algn="l">
              <a:defRPr sz="278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9E47A9E-7C3C-4663-841E-C89520FA85A3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0768" y="6492240"/>
            <a:ext cx="2660904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3112" y="6492240"/>
            <a:ext cx="457200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1792" y="4873752"/>
            <a:ext cx="8439912" cy="1589420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cap="all" baseline="0">
                <a:solidFill>
                  <a:schemeClr val="tx1"/>
                </a:solidFill>
              </a:defRPr>
            </a:lvl1pPr>
            <a:lvl2pPr marL="228600" indent="0" algn="l">
              <a:buNone/>
              <a:defRPr sz="2400" cap="all" baseline="0">
                <a:solidFill>
                  <a:schemeClr val="tx1"/>
                </a:solidFill>
              </a:defRPr>
            </a:lvl2pPr>
            <a:lvl3pPr marL="457200" indent="0" algn="l">
              <a:buNone/>
              <a:defRPr sz="2000" cap="all" baseline="0">
                <a:solidFill>
                  <a:schemeClr val="tx1"/>
                </a:solidFill>
              </a:defRPr>
            </a:lvl3pPr>
            <a:lvl4pPr marL="685800" indent="0" algn="l">
              <a:buNone/>
              <a:defRPr sz="1800" cap="all" baseline="0">
                <a:solidFill>
                  <a:schemeClr val="tx1"/>
                </a:solidFill>
              </a:defRPr>
            </a:lvl4pPr>
            <a:lvl5pPr marL="914400" indent="0" algn="l">
              <a:buNone/>
              <a:defRPr sz="1600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56363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ED8FD-3F8D-425F-9991-7FB6FCCEC5A2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02528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60B29AE-EBEF-71CC-AE38-3B2CD14FCA19}"/>
              </a:ext>
            </a:extLst>
          </p:cNvPr>
          <p:cNvSpPr/>
          <p:nvPr userDrawn="1"/>
        </p:nvSpPr>
        <p:spPr>
          <a:xfrm rot="5400000" flipV="1">
            <a:off x="-2566724" y="2566724"/>
            <a:ext cx="6399213" cy="1265765"/>
          </a:xfrm>
          <a:custGeom>
            <a:avLst/>
            <a:gdLst>
              <a:gd name="connsiteX0" fmla="*/ 0 w 6399213"/>
              <a:gd name="connsiteY0" fmla="*/ 0 h 1265765"/>
              <a:gd name="connsiteX1" fmla="*/ 0 w 6399213"/>
              <a:gd name="connsiteY1" fmla="*/ 1265765 h 1265765"/>
              <a:gd name="connsiteX2" fmla="*/ 5982881 w 6399213"/>
              <a:gd name="connsiteY2" fmla="*/ 1265765 h 1265765"/>
              <a:gd name="connsiteX3" fmla="*/ 6399213 w 6399213"/>
              <a:gd name="connsiteY3" fmla="*/ 849433 h 1265765"/>
              <a:gd name="connsiteX4" fmla="*/ 6399213 w 6399213"/>
              <a:gd name="connsiteY4" fmla="*/ 0 h 1265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99213" h="1265765">
                <a:moveTo>
                  <a:pt x="0" y="0"/>
                </a:moveTo>
                <a:lnTo>
                  <a:pt x="0" y="1265765"/>
                </a:lnTo>
                <a:lnTo>
                  <a:pt x="5982881" y="1265765"/>
                </a:lnTo>
                <a:cubicBezTo>
                  <a:pt x="6212815" y="1265765"/>
                  <a:pt x="6399213" y="1079367"/>
                  <a:pt x="6399213" y="849433"/>
                </a:cubicBezTo>
                <a:lnTo>
                  <a:pt x="6399213" y="0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6B3E3-A05B-4311-9C9A-DA8A512CAB97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98217" y="630935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660462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CEC059F-651D-D540-DF60-D6361D9C716B}"/>
              </a:ext>
            </a:extLst>
          </p:cNvPr>
          <p:cNvSpPr/>
          <p:nvPr userDrawn="1"/>
        </p:nvSpPr>
        <p:spPr>
          <a:xfrm flipV="1">
            <a:off x="1" y="6099048"/>
            <a:ext cx="10487111" cy="758952"/>
          </a:xfrm>
          <a:custGeom>
            <a:avLst/>
            <a:gdLst>
              <a:gd name="connsiteX0" fmla="*/ 0 w 10487111"/>
              <a:gd name="connsiteY0" fmla="*/ 758952 h 758952"/>
              <a:gd name="connsiteX1" fmla="*/ 10070779 w 10487111"/>
              <a:gd name="connsiteY1" fmla="*/ 758952 h 758952"/>
              <a:gd name="connsiteX2" fmla="*/ 10487111 w 10487111"/>
              <a:gd name="connsiteY2" fmla="*/ 342620 h 758952"/>
              <a:gd name="connsiteX3" fmla="*/ 10487111 w 10487111"/>
              <a:gd name="connsiteY3" fmla="*/ 0 h 758952"/>
              <a:gd name="connsiteX4" fmla="*/ 0 w 10487111"/>
              <a:gd name="connsiteY4" fmla="*/ 0 h 758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87111" h="758952">
                <a:moveTo>
                  <a:pt x="0" y="758952"/>
                </a:moveTo>
                <a:lnTo>
                  <a:pt x="10070779" y="758952"/>
                </a:lnTo>
                <a:cubicBezTo>
                  <a:pt x="10300713" y="758952"/>
                  <a:pt x="10487111" y="572554"/>
                  <a:pt x="10487111" y="342620"/>
                </a:cubicBezTo>
                <a:lnTo>
                  <a:pt x="1048711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FBAE2-1C27-41D0-8DBA-D202F753417F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8312" y="6492240"/>
            <a:ext cx="2660904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20656" y="6492240"/>
            <a:ext cx="457200" cy="33832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83464" y="1596767"/>
            <a:ext cx="9537192" cy="4142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6000" b="1"/>
            </a:lvl1pPr>
            <a:lvl2pPr marL="228600" indent="0">
              <a:lnSpc>
                <a:spcPct val="100000"/>
              </a:lnSpc>
              <a:buNone/>
              <a:defRPr sz="5400" b="1"/>
            </a:lvl2pPr>
            <a:lvl3pPr marL="457200" indent="0">
              <a:lnSpc>
                <a:spcPct val="100000"/>
              </a:lnSpc>
              <a:buNone/>
              <a:defRPr sz="4800" b="1"/>
            </a:lvl3pPr>
            <a:lvl4pPr marL="685800" indent="0">
              <a:lnSpc>
                <a:spcPct val="100000"/>
              </a:lnSpc>
              <a:buNone/>
              <a:defRPr sz="44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8690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293302"/>
            <a:ext cx="11125032" cy="965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172" y="1384847"/>
            <a:ext cx="11125032" cy="4905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D4C7-8630-4B98-978C-30388BBD4EE8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450F2-3BB4-4AE4-8A35-A9D7AEA4C8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952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9616" y="1524002"/>
            <a:ext cx="9198864" cy="2871216"/>
          </a:xfrm>
        </p:spPr>
        <p:txBody>
          <a:bodyPr anchor="ctr">
            <a:normAutofit/>
          </a:bodyPr>
          <a:lstStyle>
            <a:lvl1pPr>
              <a:lnSpc>
                <a:spcPct val="110000"/>
              </a:lnSpc>
              <a:defRPr sz="4000" cap="none" baseline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53612-8941-41EA-ABBA-F717A06C8346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5376672"/>
            <a:ext cx="9198864" cy="466344"/>
          </a:xfrm>
        </p:spPr>
        <p:txBody>
          <a:bodyPr>
            <a:normAutofit/>
          </a:bodyPr>
          <a:lstStyle>
            <a:lvl1pPr marL="0" indent="0">
              <a:buNone/>
              <a:defRPr sz="2200" b="1" cap="all" baseline="0">
                <a:solidFill>
                  <a:schemeClr val="accent1"/>
                </a:solidFill>
              </a:defRPr>
            </a:lvl1pPr>
            <a:lvl2pPr marL="228600" indent="0">
              <a:buNone/>
              <a:defRPr sz="2000" b="1" cap="all" baseline="0">
                <a:solidFill>
                  <a:schemeClr val="accent1"/>
                </a:solidFill>
              </a:defRPr>
            </a:lvl2pPr>
            <a:lvl3pPr marL="457200" indent="0">
              <a:buNone/>
              <a:defRPr sz="1800" b="1" cap="all" baseline="0">
                <a:solidFill>
                  <a:schemeClr val="accent1"/>
                </a:solidFill>
              </a:defRPr>
            </a:lvl3pPr>
            <a:lvl4pPr marL="685800" indent="0">
              <a:buNone/>
              <a:defRPr sz="1600" b="1" cap="all" baseline="0">
                <a:solidFill>
                  <a:schemeClr val="accent1"/>
                </a:solidFill>
              </a:defRPr>
            </a:lvl4pPr>
            <a:lvl5pPr marL="914400" indent="0">
              <a:buNone/>
              <a:defRPr sz="1400" b="1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Quote Author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28954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D41517-889E-CBB7-FD17-C5FECA783B2A}"/>
              </a:ext>
            </a:extLst>
          </p:cNvPr>
          <p:cNvSpPr/>
          <p:nvPr userDrawn="1"/>
        </p:nvSpPr>
        <p:spPr>
          <a:xfrm flipV="1">
            <a:off x="0" y="823828"/>
            <a:ext cx="11385608" cy="6034172"/>
          </a:xfrm>
          <a:custGeom>
            <a:avLst/>
            <a:gdLst>
              <a:gd name="connsiteX0" fmla="*/ 0 w 11385608"/>
              <a:gd name="connsiteY0" fmla="*/ 6034172 h 6034172"/>
              <a:gd name="connsiteX1" fmla="*/ 10969276 w 11385608"/>
              <a:gd name="connsiteY1" fmla="*/ 6034172 h 6034172"/>
              <a:gd name="connsiteX2" fmla="*/ 11385608 w 11385608"/>
              <a:gd name="connsiteY2" fmla="*/ 5617840 h 6034172"/>
              <a:gd name="connsiteX3" fmla="*/ 11385608 w 11385608"/>
              <a:gd name="connsiteY3" fmla="*/ 0 h 6034172"/>
              <a:gd name="connsiteX4" fmla="*/ 0 w 11385608"/>
              <a:gd name="connsiteY4" fmla="*/ 0 h 603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85608" h="6034172">
                <a:moveTo>
                  <a:pt x="0" y="6034172"/>
                </a:moveTo>
                <a:lnTo>
                  <a:pt x="10969276" y="6034172"/>
                </a:lnTo>
                <a:cubicBezTo>
                  <a:pt x="11199210" y="6034172"/>
                  <a:pt x="11385608" y="5847774"/>
                  <a:pt x="11385608" y="5617840"/>
                </a:cubicBezTo>
                <a:lnTo>
                  <a:pt x="1138560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768" y="1783080"/>
            <a:ext cx="8499079" cy="2249424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600" cap="none" baseline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6CD22-E4B3-48A1-94CA-B89DB574ED80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9124" y="6492240"/>
            <a:ext cx="2660904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468" y="6492240"/>
            <a:ext cx="457200" cy="33832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5120640"/>
            <a:ext cx="5431536" cy="1289304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b="1" cap="all" baseline="0" dirty="0"/>
            </a:lvl1pPr>
            <a:lvl2pPr marL="228600" indent="0">
              <a:buNone/>
              <a:defRPr lang="en-US" b="1" cap="all" baseline="0" dirty="0"/>
            </a:lvl2pPr>
            <a:lvl3pPr marL="457200" indent="0">
              <a:buNone/>
              <a:defRPr lang="en-US" b="1" cap="all" baseline="0" dirty="0"/>
            </a:lvl3pPr>
            <a:lvl4pPr marL="685800" indent="0">
              <a:buNone/>
              <a:defRPr lang="en-US" b="1" cap="all" baseline="0" dirty="0"/>
            </a:lvl4pPr>
            <a:lvl5pPr marL="914400" indent="0">
              <a:buNone/>
              <a:defRPr lang="en-US" b="1" cap="all" baseline="0" dirty="0"/>
            </a:lvl5pPr>
          </a:lstStyle>
          <a:p>
            <a:pPr lvl="0"/>
            <a:r>
              <a:rPr lang="en-US"/>
              <a:t>Quote Author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777704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29768"/>
            <a:ext cx="10890374" cy="1627632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68" y="3264408"/>
            <a:ext cx="10890374" cy="2834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38B47-093E-417D-A1C3-81EEF797AC69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945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27318"/>
            <a:ext cx="8430768" cy="184202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3622673"/>
            <a:ext cx="8430768" cy="18288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0925D-4314-49E4-A383-289640FEB5E3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666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94248"/>
            <a:ext cx="11164825" cy="958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78C515B-8D5A-0268-9044-7B2013C87E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9767" y="2020825"/>
            <a:ext cx="5212208" cy="42847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3C7061A-8ED7-8B72-BD2B-2DF67F8C7A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622" y="2020822"/>
            <a:ext cx="5212208" cy="42847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C59E0-667A-459A-BBD1-70DA72C3C576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8565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76166"/>
            <a:ext cx="11164824" cy="976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7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211279F-0D05-3637-19CD-29468F4DD2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1134"/>
            <a:ext cx="5211762" cy="4343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2512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1B170DE-636A-B1A9-2EAB-C426DBFB3E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88"/>
            <a:ext cx="521335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CC00B-2F01-4379-B0FD-8DA094C16FA4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18017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7784"/>
            <a:ext cx="3713996" cy="221231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7" y="2826137"/>
            <a:ext cx="3310128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A23F0E6-EDAF-3A7F-5EC8-F911E9AE48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2843" y="0"/>
            <a:ext cx="7689157" cy="6399152"/>
          </a:xfrm>
          <a:custGeom>
            <a:avLst/>
            <a:gdLst>
              <a:gd name="connsiteX0" fmla="*/ 0 w 7689157"/>
              <a:gd name="connsiteY0" fmla="*/ 0 h 6399152"/>
              <a:gd name="connsiteX1" fmla="*/ 7689157 w 7689157"/>
              <a:gd name="connsiteY1" fmla="*/ 0 h 6399152"/>
              <a:gd name="connsiteX2" fmla="*/ 7689157 w 7689157"/>
              <a:gd name="connsiteY2" fmla="*/ 6399152 h 6399152"/>
              <a:gd name="connsiteX3" fmla="*/ 578440 w 7689157"/>
              <a:gd name="connsiteY3" fmla="*/ 6399152 h 6399152"/>
              <a:gd name="connsiteX4" fmla="*/ 0 w 7689157"/>
              <a:gd name="connsiteY4" fmla="*/ 582071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157" h="6399152">
                <a:moveTo>
                  <a:pt x="0" y="0"/>
                </a:moveTo>
                <a:lnTo>
                  <a:pt x="7689157" y="0"/>
                </a:lnTo>
                <a:lnTo>
                  <a:pt x="7689157" y="6399152"/>
                </a:lnTo>
                <a:lnTo>
                  <a:pt x="578440" y="6399152"/>
                </a:lnTo>
                <a:cubicBezTo>
                  <a:pt x="258976" y="6399152"/>
                  <a:pt x="0" y="6140176"/>
                  <a:pt x="0" y="5820712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9F103-9E7C-4D5A-827C-0D2D66EE1CD2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41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5276088"/>
            <a:ext cx="11347704" cy="786384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980176"/>
            <a:ext cx="11347704" cy="53035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9E06FED-92D3-C4D6-28D7-600D842F7A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1733150" cy="5135804"/>
          </a:xfrm>
          <a:custGeom>
            <a:avLst/>
            <a:gdLst>
              <a:gd name="connsiteX0" fmla="*/ 0 w 11733150"/>
              <a:gd name="connsiteY0" fmla="*/ 0 h 5135804"/>
              <a:gd name="connsiteX1" fmla="*/ 11733150 w 11733150"/>
              <a:gd name="connsiteY1" fmla="*/ 0 h 5135804"/>
              <a:gd name="connsiteX2" fmla="*/ 11733150 w 11733150"/>
              <a:gd name="connsiteY2" fmla="*/ 4533808 h 5135804"/>
              <a:gd name="connsiteX3" fmla="*/ 11131154 w 11733150"/>
              <a:gd name="connsiteY3" fmla="*/ 5135804 h 5135804"/>
              <a:gd name="connsiteX4" fmla="*/ 0 w 11733150"/>
              <a:gd name="connsiteY4" fmla="*/ 5135804 h 5135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33150" h="5135804">
                <a:moveTo>
                  <a:pt x="0" y="0"/>
                </a:moveTo>
                <a:lnTo>
                  <a:pt x="11733150" y="0"/>
                </a:lnTo>
                <a:lnTo>
                  <a:pt x="11733150" y="4533808"/>
                </a:lnTo>
                <a:cubicBezTo>
                  <a:pt x="11733150" y="4866281"/>
                  <a:pt x="11463627" y="5135804"/>
                  <a:pt x="11131154" y="5135804"/>
                </a:cubicBezTo>
                <a:lnTo>
                  <a:pt x="0" y="5135804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8C13480A-5F85-4A30-80F2-F92581C6474C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65125"/>
          </a:xfrm>
        </p:spPr>
        <p:txBody>
          <a:bodyPr vert="horz" lIns="91440" tIns="45720" rIns="91440" bIns="45720" rtlCol="0" anchor="ctr"/>
          <a:lstStyle>
            <a:lvl1pPr>
              <a:defRPr lang="en-US" smtClean="0">
                <a:solidFill>
                  <a:schemeClr val="bg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165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4590288" cy="3739896"/>
          </a:xfrm>
        </p:spPr>
        <p:txBody>
          <a:bodyPr anchor="t">
            <a:normAutofit/>
          </a:bodyPr>
          <a:lstStyle>
            <a:lvl1pPr algn="l">
              <a:defRPr sz="5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D161DAC-42AF-C3D9-37A1-04B90F30DE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6160" y="0"/>
            <a:ext cx="6605841" cy="6399152"/>
          </a:xfrm>
          <a:custGeom>
            <a:avLst/>
            <a:gdLst>
              <a:gd name="connsiteX0" fmla="*/ 0 w 6605841"/>
              <a:gd name="connsiteY0" fmla="*/ 0 h 6399152"/>
              <a:gd name="connsiteX1" fmla="*/ 6605841 w 6605841"/>
              <a:gd name="connsiteY1" fmla="*/ 0 h 6399152"/>
              <a:gd name="connsiteX2" fmla="*/ 6605841 w 6605841"/>
              <a:gd name="connsiteY2" fmla="*/ 6399152 h 6399152"/>
              <a:gd name="connsiteX3" fmla="*/ 601995 w 6605841"/>
              <a:gd name="connsiteY3" fmla="*/ 6399152 h 6399152"/>
              <a:gd name="connsiteX4" fmla="*/ 0 w 6605841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5841" h="6399152">
                <a:moveTo>
                  <a:pt x="0" y="0"/>
                </a:moveTo>
                <a:lnTo>
                  <a:pt x="6605841" y="0"/>
                </a:lnTo>
                <a:lnTo>
                  <a:pt x="6605841" y="6399152"/>
                </a:lnTo>
                <a:lnTo>
                  <a:pt x="601995" y="6399152"/>
                </a:lnTo>
                <a:cubicBezTo>
                  <a:pt x="269522" y="6399152"/>
                  <a:pt x="0" y="6129629"/>
                  <a:pt x="0" y="5797156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B2BF18D3-87BE-4A2D-AD2C-B21E415FD900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87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5330952" cy="3739896"/>
          </a:xfrm>
        </p:spPr>
        <p:txBody>
          <a:bodyPr anchor="t">
            <a:normAutofit/>
          </a:bodyPr>
          <a:lstStyle>
            <a:lvl1pPr algn="l">
              <a:defRPr sz="6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517136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DEE3B02A-3B83-3083-3F07-26E25C6C13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7248" y="0"/>
            <a:ext cx="5674753" cy="6399152"/>
          </a:xfrm>
          <a:custGeom>
            <a:avLst/>
            <a:gdLst>
              <a:gd name="connsiteX0" fmla="*/ 0 w 5674753"/>
              <a:gd name="connsiteY0" fmla="*/ 0 h 6399152"/>
              <a:gd name="connsiteX1" fmla="*/ 5674753 w 5674753"/>
              <a:gd name="connsiteY1" fmla="*/ 0 h 6399152"/>
              <a:gd name="connsiteX2" fmla="*/ 5674753 w 5674753"/>
              <a:gd name="connsiteY2" fmla="*/ 6399152 h 6399152"/>
              <a:gd name="connsiteX3" fmla="*/ 601996 w 5674753"/>
              <a:gd name="connsiteY3" fmla="*/ 6399152 h 6399152"/>
              <a:gd name="connsiteX4" fmla="*/ 0 w 5674753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74753" h="6399152">
                <a:moveTo>
                  <a:pt x="0" y="0"/>
                </a:moveTo>
                <a:lnTo>
                  <a:pt x="5674753" y="0"/>
                </a:lnTo>
                <a:lnTo>
                  <a:pt x="5674753" y="6399152"/>
                </a:lnTo>
                <a:lnTo>
                  <a:pt x="601996" y="6399152"/>
                </a:lnTo>
                <a:cubicBezTo>
                  <a:pt x="269523" y="6399152"/>
                  <a:pt x="0" y="6129629"/>
                  <a:pt x="0" y="5797156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73F0B94E-0195-4FC9-AEFD-CCBB878ACEDF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045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9480" y="411480"/>
            <a:ext cx="4361688" cy="3968496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948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D6AB98B-BD95-F9FC-BB22-1A89B6EE3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04503" cy="6399152"/>
          </a:xfrm>
          <a:custGeom>
            <a:avLst/>
            <a:gdLst>
              <a:gd name="connsiteX0" fmla="*/ 0 w 6604503"/>
              <a:gd name="connsiteY0" fmla="*/ 0 h 6399152"/>
              <a:gd name="connsiteX1" fmla="*/ 6604503 w 6604503"/>
              <a:gd name="connsiteY1" fmla="*/ 0 h 6399152"/>
              <a:gd name="connsiteX2" fmla="*/ 6604503 w 6604503"/>
              <a:gd name="connsiteY2" fmla="*/ 5797156 h 6399152"/>
              <a:gd name="connsiteX3" fmla="*/ 6002507 w 6604503"/>
              <a:gd name="connsiteY3" fmla="*/ 6399152 h 6399152"/>
              <a:gd name="connsiteX4" fmla="*/ 0 w 6604503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4503" h="6399152">
                <a:moveTo>
                  <a:pt x="0" y="0"/>
                </a:moveTo>
                <a:lnTo>
                  <a:pt x="6604503" y="0"/>
                </a:lnTo>
                <a:lnTo>
                  <a:pt x="6604503" y="5797156"/>
                </a:lnTo>
                <a:cubicBezTo>
                  <a:pt x="6604503" y="6129629"/>
                  <a:pt x="6334980" y="6399152"/>
                  <a:pt x="6002507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9B0F68CC-6BDD-49E7-8971-97164A4B1FA2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874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045952" cy="1828800"/>
          </a:xfrm>
        </p:spPr>
        <p:txBody>
          <a:bodyPr anchor="t">
            <a:normAutofit/>
          </a:bodyPr>
          <a:lstStyle>
            <a:lvl1pPr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2784" y="2423160"/>
            <a:ext cx="5202936" cy="3858768"/>
          </a:xfr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lphaLcPeriod"/>
              <a:defRPr lang="en-US" dirty="0"/>
            </a:lvl2pPr>
            <a:lvl3pPr marL="800100" indent="-342900">
              <a:buFont typeface="+mj-lt"/>
              <a:buAutoNum type="romanLcPeriod"/>
              <a:defRPr lang="en-US" dirty="0"/>
            </a:lvl3pPr>
            <a:lvl4pPr marL="914400" indent="-228600">
              <a:buFont typeface="+mj-lt"/>
              <a:buAutoNum type="arabicParenR"/>
              <a:defRPr lang="en-US" dirty="0"/>
            </a:lvl4pPr>
            <a:lvl5pPr marL="1143000" indent="-228600">
              <a:buFont typeface="+mj-lt"/>
              <a:buAutoNum type="alphaLcParenR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4D5D5-F2FF-4BCB-BACC-FA9A736697CB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171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3" y="285210"/>
            <a:ext cx="10653578" cy="965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1384847"/>
            <a:ext cx="10653579" cy="4905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1172" y="6490524"/>
            <a:ext cx="2841959" cy="336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072E1B28-DB45-4001-B295-7D7933E04419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93370" y="6490524"/>
            <a:ext cx="2662834" cy="336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8431" y="6490524"/>
            <a:ext cx="457200" cy="336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84C450F2-3BB4-4AE4-8A35-A9D7AEA4C85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222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D721-768A-C396-08C5-6D384053A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4590288" cy="37398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/>
              <a:t>Will AI </a:t>
            </a:r>
            <a:r>
              <a:rPr lang="en-US" sz="4000"/>
              <a:t>take Your </a:t>
            </a:r>
            <a:r>
              <a:rPr lang="en-US" sz="4000" dirty="0"/>
              <a:t>job by 2030?</a:t>
            </a:r>
            <a:endParaRPr lang="en-US" sz="4000" b="0" kern="1200" cap="all" baseline="0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Content Placeholder 6" descr="AI Artificial intelligence abstract neural network future technology internet of things big data">
            <a:extLst>
              <a:ext uri="{FF2B5EF4-FFF2-40B4-BE49-F238E27FC236}">
                <a16:creationId xmlns:a16="http://schemas.microsoft.com/office/drawing/2014/main" id="{AB8CAB7E-C820-4860-81BF-6300FFC402B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0835" r="11741" b="-2"/>
          <a:stretch>
            <a:fillRect/>
          </a:stretch>
        </p:blipFill>
        <p:spPr>
          <a:xfrm>
            <a:off x="5586160" y="10"/>
            <a:ext cx="6605841" cy="6399142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77736E-34DC-37E9-8FB4-E81DDA96D489}"/>
              </a:ext>
            </a:extLst>
          </p:cNvPr>
          <p:cNvSpPr txBox="1"/>
          <p:nvPr/>
        </p:nvSpPr>
        <p:spPr>
          <a:xfrm>
            <a:off x="429768" y="2212258"/>
            <a:ext cx="4011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“AI – Impact on Jobs 2030” Dataset – A Case Study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6D1D18-B155-D62D-E9F2-26ED9F02B4CE}"/>
              </a:ext>
            </a:extLst>
          </p:cNvPr>
          <p:cNvSpPr txBox="1"/>
          <p:nvPr/>
        </p:nvSpPr>
        <p:spPr>
          <a:xfrm>
            <a:off x="719131" y="5668296"/>
            <a:ext cx="4011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Group B (Hackathon One) Project</a:t>
            </a:r>
          </a:p>
        </p:txBody>
      </p:sp>
    </p:spTree>
    <p:extLst>
      <p:ext uri="{BB962C8B-B14F-4D97-AF65-F5344CB8AC3E}">
        <p14:creationId xmlns:p14="http://schemas.microsoft.com/office/powerpoint/2010/main" val="356924661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2FDF-FD00-D01B-325C-EDEF57732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601755"/>
            <a:ext cx="4389120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700" dirty="0"/>
              <a:t>MAN Vs. MACHINE – history in one word </a:t>
            </a:r>
            <a:endParaRPr lang="en-US" sz="2700" b="0" kern="1200" cap="all" baseline="0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Content Placeholder 6" descr="Engineer programming robot in robotics research facility">
            <a:extLst>
              <a:ext uri="{FF2B5EF4-FFF2-40B4-BE49-F238E27FC236}">
                <a16:creationId xmlns:a16="http://schemas.microsoft.com/office/drawing/2014/main" id="{2D770E48-641C-4C43-87A5-50928A48786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8537" r="12829" b="2"/>
          <a:stretch>
            <a:fillRect/>
          </a:stretch>
        </p:blipFill>
        <p:spPr>
          <a:xfrm>
            <a:off x="20" y="1"/>
            <a:ext cx="6591280" cy="6410303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457BF2-32A5-4AB7-8622-05F4FE52E1CB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196328" y="2276856"/>
            <a:ext cx="4389120" cy="404164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600" b="1"/>
              <a:t>Origins of the </a:t>
            </a:r>
            <a:r>
              <a:rPr lang="en-GB" sz="1600" b="1" dirty="0"/>
              <a:t>word “Sabotage”</a:t>
            </a:r>
          </a:p>
          <a:p>
            <a:pPr marL="285750" indent="-28575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Song by the </a:t>
            </a:r>
            <a:r>
              <a:rPr lang="en-GB" sz="1400" i="1" dirty="0"/>
              <a:t>Beastie Boys</a:t>
            </a:r>
            <a:r>
              <a:rPr lang="en-GB" sz="1400" dirty="0"/>
              <a:t>, 1994.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Modern World Meaning: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algn="r"/>
            <a:r>
              <a:rPr lang="en-GB" sz="1400" dirty="0"/>
              <a:t>“deliberately damaging, obstructing, or undermining something to weaken or stop it, especially in a workplace, political, or military context.” </a:t>
            </a:r>
          </a:p>
          <a:p>
            <a:pPr marL="342900" indent="-342900" algn="just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From French folklore: Disgruntled factory workers threw wooden shoes, or </a:t>
            </a:r>
            <a:r>
              <a:rPr lang="en-GB" sz="1400" i="1" dirty="0"/>
              <a:t>‘sabot’ </a:t>
            </a:r>
            <a:r>
              <a:rPr lang="en-GB" sz="1400" dirty="0"/>
              <a:t>into machines to disrupt production.</a:t>
            </a:r>
          </a:p>
          <a:p>
            <a:pPr marL="285750" indent="-28575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0245101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A94A9-59A6-14AF-6D8A-9EBCD49A3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340156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500" b="0" kern="1200" cap="all" baseline="0" dirty="0">
                <a:latin typeface="+mj-lt"/>
                <a:ea typeface="+mj-ea"/>
                <a:cs typeface="+mj-cs"/>
              </a:rPr>
              <a:t>WHAT WE THINK THE ai DATASET SHOULD TELL US?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6F3051-0283-4948-AE1E-E32726522AC3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29768" y="2276856"/>
            <a:ext cx="3401568" cy="404164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</a:pPr>
            <a:r>
              <a:rPr lang="en-GB" sz="1600" b="1" dirty="0"/>
              <a:t>Top 5 Questions Asked: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GB" sz="1900" dirty="0"/>
              <a:t>Which jobs are most likely to be replaced by AI?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700" dirty="0"/>
              <a:t>What factors (if any) are driving the ever-growing pace of AI in the job market?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700" dirty="0"/>
              <a:t>Is there a link between Exposure to AI &amp; AI Automation Probability?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700" dirty="0"/>
              <a:t>Are we training AI to replace us?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700" dirty="0"/>
              <a:t>Financial Status: Are the higher-earning jobs at risk?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lvl="0" indent="-342900">
              <a:buFont typeface="+mj-lt"/>
              <a:buAutoNum type="arabicPeriod"/>
            </a:pPr>
            <a:endParaRPr lang="en-GB" dirty="0"/>
          </a:p>
        </p:txBody>
      </p:sp>
      <p:pic>
        <p:nvPicPr>
          <p:cNvPr id="7" name="Content Placeholder 6" descr="Biomedical engineering robot in a lab">
            <a:extLst>
              <a:ext uri="{FF2B5EF4-FFF2-40B4-BE49-F238E27FC236}">
                <a16:creationId xmlns:a16="http://schemas.microsoft.com/office/drawing/2014/main" id="{FA387939-A40C-4F7E-9DAD-469182C056C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r="19794" b="1"/>
          <a:stretch>
            <a:fillRect/>
          </a:stretch>
        </p:blipFill>
        <p:spPr>
          <a:xfrm>
            <a:off x="4502843" y="2"/>
            <a:ext cx="7689157" cy="63991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488764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1F5C6-793B-3E04-5B9D-40615E21E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340156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b="0" kern="1200" cap="all" baseline="0" dirty="0">
                <a:latin typeface="+mj-lt"/>
                <a:ea typeface="+mj-ea"/>
                <a:cs typeface="+mj-cs"/>
              </a:rPr>
              <a:t>Ai dataset KEY </a:t>
            </a:r>
            <a:r>
              <a:rPr lang="en-US" sz="3000" dirty="0"/>
              <a:t>insight</a:t>
            </a:r>
            <a:r>
              <a:rPr lang="en-US" sz="3000" b="0" kern="1200" cap="all" baseline="0" dirty="0">
                <a:latin typeface="+mj-lt"/>
                <a:ea typeface="+mj-ea"/>
                <a:cs typeface="+mj-cs"/>
              </a:rPr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CE2E0B-D2C2-4F50-99E6-E9674430896F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29768" y="2276856"/>
            <a:ext cx="3401568" cy="4041648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300" b="1" dirty="0"/>
              <a:t>“Quick &amp; Dirty” (Initial) Analysis showed: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700" b="1" dirty="0"/>
              <a:t>At-risk Jobs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700" dirty="0"/>
              <a:t>Truck Drivers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700" dirty="0"/>
              <a:t>Customer Support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700" dirty="0"/>
              <a:t>Construction Worker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700" dirty="0"/>
              <a:t>Security Guard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700" dirty="0"/>
              <a:t>Retail worker</a:t>
            </a:r>
          </a:p>
          <a:p>
            <a:pPr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</a:pPr>
            <a:r>
              <a:rPr lang="en-GB" sz="1700" b="1" dirty="0"/>
              <a:t>Safe-for-Now Jobs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700" dirty="0"/>
              <a:t>AI Engineer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700" dirty="0"/>
              <a:t>Research Scientist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700" dirty="0"/>
              <a:t>Nurses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700" dirty="0"/>
              <a:t>Teachers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700" dirty="0"/>
              <a:t>Doctors</a:t>
            </a:r>
          </a:p>
          <a:p>
            <a:pPr marL="0" lvl="1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900" b="1" dirty="0"/>
              <a:t>All other jobs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dirty="0"/>
              <a:t>Approx. 50/50 chance of survival in 2030 </a:t>
            </a:r>
            <a:endParaRPr lang="en-GB" sz="1200" dirty="0"/>
          </a:p>
        </p:txBody>
      </p:sp>
      <p:pic>
        <p:nvPicPr>
          <p:cNvPr id="7" name="Content Placeholder 6" descr="Human and robots to work together in the near future. This combination will accelerate developing technology. Businessman and cyborg is creating interactive idea. Who is smarter?..">
            <a:extLst>
              <a:ext uri="{FF2B5EF4-FFF2-40B4-BE49-F238E27FC236}">
                <a16:creationId xmlns:a16="http://schemas.microsoft.com/office/drawing/2014/main" id="{FC5E68B2-AA5A-4B1C-8154-EB262EB13E8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0677" r="4224" b="2"/>
          <a:stretch>
            <a:fillRect/>
          </a:stretch>
        </p:blipFill>
        <p:spPr>
          <a:xfrm>
            <a:off x="4502843" y="2"/>
            <a:ext cx="7689157" cy="63991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314381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804CD-B59F-D57F-7947-0BB057279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kern="1200" cap="all" baseline="0" dirty="0">
                <a:latin typeface="+mj-lt"/>
                <a:ea typeface="+mj-ea"/>
                <a:cs typeface="+mj-cs"/>
              </a:rPr>
              <a:t>INITIAL Ai dataset - observations</a:t>
            </a:r>
          </a:p>
        </p:txBody>
      </p:sp>
      <p:pic>
        <p:nvPicPr>
          <p:cNvPr id="7" name="Content Placeholder 6" descr="Creative Thinking">
            <a:extLst>
              <a:ext uri="{FF2B5EF4-FFF2-40B4-BE49-F238E27FC236}">
                <a16:creationId xmlns:a16="http://schemas.microsoft.com/office/drawing/2014/main" id="{9869BD0D-7298-4248-A6DC-B7861AA8E1E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1362" r="1796"/>
          <a:stretch>
            <a:fillRect/>
          </a:stretch>
        </p:blipFill>
        <p:spPr>
          <a:xfrm>
            <a:off x="20" y="2293496"/>
            <a:ext cx="5285212" cy="4564504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095B12-3492-4424-B520-C514C7BA82F0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096000" y="549275"/>
            <a:ext cx="5585925" cy="5783263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lvl="1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200" b="1" dirty="0"/>
              <a:t>Synthetic Dataset – was too ‘balanced’ (‘as-is’)</a:t>
            </a:r>
          </a:p>
          <a:p>
            <a:pPr marL="285750" indent="-28575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200" dirty="0"/>
              <a:t>No direct/usable </a:t>
            </a:r>
            <a:r>
              <a:rPr lang="en-GB" sz="2200" b="1" dirty="0"/>
              <a:t>correlation</a:t>
            </a:r>
            <a:r>
              <a:rPr lang="en-GB" sz="2200" dirty="0"/>
              <a:t> between features</a:t>
            </a:r>
          </a:p>
          <a:p>
            <a:pPr marL="285750" indent="-28575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200" dirty="0"/>
              <a:t>Unrealistically equal distribution across the numerical features</a:t>
            </a:r>
          </a:p>
          <a:p>
            <a:pPr marL="742950" lvl="1" indent="-28575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200" dirty="0"/>
              <a:t>Similar average pay – around USD 90,000</a:t>
            </a:r>
          </a:p>
          <a:p>
            <a:pPr marL="742950" lvl="1" indent="-28575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200" dirty="0"/>
              <a:t>Skills scoring averages around 5.0</a:t>
            </a:r>
          </a:p>
          <a:p>
            <a:pPr marL="742950" lvl="1" indent="-28575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200" dirty="0"/>
              <a:t>Average AI Exposure around 5.0</a:t>
            </a:r>
          </a:p>
          <a:p>
            <a:pPr marL="742950" lvl="1" indent="-28575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200" dirty="0"/>
              <a:t>Average Automation Probability (0.49 to 0.53)</a:t>
            </a:r>
          </a:p>
          <a:p>
            <a:pPr marL="742950" lvl="1" indent="-28575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200" dirty="0"/>
              <a:t>At-risk jobs inconclusive without any Feature Engineering</a:t>
            </a:r>
            <a:r>
              <a:rPr lang="en-GB" sz="2200" b="1" dirty="0"/>
              <a:t> </a:t>
            </a:r>
          </a:p>
          <a:p>
            <a:pPr lvl="1">
              <a:spcBef>
                <a:spcPts val="2500"/>
              </a:spcBef>
              <a:spcAft>
                <a:spcPts val="600"/>
              </a:spcAft>
            </a:pPr>
            <a:r>
              <a:rPr lang="en-GB" sz="2200" b="1" dirty="0"/>
              <a:t>Feature Engineering to the rescue! (‘to-be’)</a:t>
            </a:r>
          </a:p>
          <a:p>
            <a:pPr marL="742950" lvl="1" indent="-28575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200" dirty="0"/>
              <a:t>Adding new features enhanced the dataset</a:t>
            </a:r>
          </a:p>
          <a:p>
            <a:pPr marL="742950" lvl="1" indent="-28575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742950" lvl="1" indent="-28575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9182566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49DF1-E7C9-DB89-7943-884E1C8DB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-320729"/>
            <a:ext cx="3401568" cy="152704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700" b="0" kern="1200" cap="all" baseline="0" dirty="0">
                <a:latin typeface="+mj-lt"/>
                <a:ea typeface="+mj-ea"/>
                <a:cs typeface="+mj-cs"/>
              </a:rPr>
              <a:t>MACHINE LEARNING RESULTS USING NEW FEATURES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F299B1-45F8-4A9A-A80B-AC4654379505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29768" y="1206319"/>
            <a:ext cx="3401568" cy="5284205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700" b="1" dirty="0"/>
              <a:t>NEW FEATURES ADDED</a:t>
            </a:r>
          </a:p>
          <a:p>
            <a:pPr marL="285750" lvl="1" indent="-28575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700" dirty="0"/>
              <a:t>Job Sector</a:t>
            </a:r>
          </a:p>
          <a:p>
            <a:pPr marL="285750" lvl="1" indent="-28575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700" dirty="0"/>
              <a:t>Labour Group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600" b="1" dirty="0"/>
              <a:t>MULTINOMIAL VS ORDINAL DISTRIBUTION</a:t>
            </a:r>
          </a:p>
          <a:p>
            <a:pPr marL="285750" indent="-28575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700" dirty="0"/>
              <a:t>3 Risk category – order is important </a:t>
            </a:r>
            <a:br>
              <a:rPr lang="en-GB" sz="1700" dirty="0"/>
            </a:br>
            <a:r>
              <a:rPr lang="en-GB" sz="1700" dirty="0"/>
              <a:t>(low &lt; medium &lt; high)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600" b="1" dirty="0"/>
              <a:t>MACHINE LEARNING MODELS USED – Irony?</a:t>
            </a:r>
          </a:p>
          <a:p>
            <a:pPr marL="285750" indent="-28575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700" b="1" dirty="0"/>
              <a:t>Ordinal Scikit-Learn </a:t>
            </a:r>
            <a:r>
              <a:rPr lang="en-GB" sz="1700" dirty="0"/>
              <a:t>– Logistic Regression</a:t>
            </a:r>
          </a:p>
          <a:p>
            <a:pPr marL="285750" indent="-28575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700" b="1" dirty="0"/>
              <a:t>Multinomial Statsmodels </a:t>
            </a:r>
            <a:r>
              <a:rPr lang="en-GB" sz="1700" dirty="0"/>
              <a:t>- LogisticAT</a:t>
            </a:r>
          </a:p>
          <a:p>
            <a:pPr marL="285750" indent="-28575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700" b="1" dirty="0"/>
              <a:t>Random Forrest/Hyperparameter Tuning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b="1" dirty="0"/>
              <a:t>PREDICTION RESULTS – Which ML Model won?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700" dirty="0"/>
              <a:t>Random Forrest Scored – </a:t>
            </a:r>
            <a:r>
              <a:rPr lang="en-GB" sz="1700" b="1" dirty="0"/>
              <a:t>99.33% Accuracy  </a:t>
            </a:r>
          </a:p>
        </p:txBody>
      </p:sp>
      <p:pic>
        <p:nvPicPr>
          <p:cNvPr id="7" name="Content Placeholder 6" descr="Financial graphs on a dark display">
            <a:extLst>
              <a:ext uri="{FF2B5EF4-FFF2-40B4-BE49-F238E27FC236}">
                <a16:creationId xmlns:a16="http://schemas.microsoft.com/office/drawing/2014/main" id="{3A2FE052-C56B-480C-9D7A-9D9DE255006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9057" r="15845" b="2"/>
          <a:stretch>
            <a:fillRect/>
          </a:stretch>
        </p:blipFill>
        <p:spPr>
          <a:xfrm>
            <a:off x="4502843" y="2"/>
            <a:ext cx="7689157" cy="63991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373262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9E70A-071F-3A63-BB2A-40E976FD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0" y="31335"/>
            <a:ext cx="340156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500" b="0" kern="1200" cap="all" baseline="0" dirty="0">
                <a:latin typeface="+mj-lt"/>
                <a:ea typeface="+mj-ea"/>
                <a:cs typeface="+mj-cs"/>
              </a:rPr>
              <a:t>TEAMWORK – MAKES THE DREAM WORK (Credit TO)</a:t>
            </a:r>
          </a:p>
        </p:txBody>
      </p:sp>
      <p:pic>
        <p:nvPicPr>
          <p:cNvPr id="7" name="Content Placeholder 6" descr="Social media network communication connection">
            <a:extLst>
              <a:ext uri="{FF2B5EF4-FFF2-40B4-BE49-F238E27FC236}">
                <a16:creationId xmlns:a16="http://schemas.microsoft.com/office/drawing/2014/main" id="{8369E81E-09A7-486B-AD19-9790D331E96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5654" r="3670" b="1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063E0D-F079-4191-84B8-E521B73113C7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21040" y="1728216"/>
            <a:ext cx="3401568" cy="4041648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b="1" dirty="0">
                <a:solidFill>
                  <a:srgbClr val="00B050"/>
                </a:solidFill>
              </a:rPr>
              <a:t>1. Data Analyst/Architect</a:t>
            </a:r>
          </a:p>
          <a:p>
            <a:pPr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</a:pPr>
            <a:r>
              <a:rPr lang="en-GB" sz="1400" dirty="0"/>
              <a:t>- Babatunde Mushafau</a:t>
            </a:r>
            <a:br>
              <a:rPr lang="en-GB" sz="1400" dirty="0"/>
            </a:br>
            <a:r>
              <a:rPr lang="en-GB" sz="1400" dirty="0"/>
              <a:t>- Volodymyr Babunych</a:t>
            </a:r>
            <a:br>
              <a:rPr lang="en-GB" sz="1400" dirty="0"/>
            </a:br>
            <a:r>
              <a:rPr lang="en-GB" sz="1400" dirty="0"/>
              <a:t>- Teerachai (Tish) Srisasi</a:t>
            </a:r>
            <a:endParaRPr lang="en-GB" sz="1400" b="1" dirty="0"/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b="1" dirty="0">
                <a:solidFill>
                  <a:srgbClr val="FFC000"/>
                </a:solidFill>
              </a:rPr>
              <a:t>2. Group B - Project Managers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dirty="0"/>
              <a:t>- Ace Pagaddu</a:t>
            </a:r>
            <a:br>
              <a:rPr lang="en-GB" sz="1400" dirty="0"/>
            </a:br>
            <a:r>
              <a:rPr lang="en-GB" sz="1400" dirty="0"/>
              <a:t>- Stefano Gioia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b="1" dirty="0">
                <a:solidFill>
                  <a:srgbClr val="7030A0"/>
                </a:solidFill>
              </a:rPr>
              <a:t>3. Dashboards Design &amp; Coding (Streamlit)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dirty="0"/>
              <a:t>- Babatunde Mushafau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b="1" dirty="0">
                <a:solidFill>
                  <a:srgbClr val="00B0F0"/>
                </a:solidFill>
              </a:rPr>
              <a:t>4. Dashboards Design &amp; Coding (Power BI)</a:t>
            </a:r>
          </a:p>
          <a:p>
            <a:pPr marL="0" lvl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GB" sz="1400" dirty="0"/>
              <a:t>- Volodymyr Babunych</a:t>
            </a:r>
          </a:p>
        </p:txBody>
      </p:sp>
    </p:spTree>
    <p:extLst>
      <p:ext uri="{BB962C8B-B14F-4D97-AF65-F5344CB8AC3E}">
        <p14:creationId xmlns:p14="http://schemas.microsoft.com/office/powerpoint/2010/main" val="11026509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2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2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0" dur="2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asisVTI">
  <a:themeElements>
    <a:clrScheme name="Oasis">
      <a:dk1>
        <a:srgbClr val="131313"/>
      </a:dk1>
      <a:lt1>
        <a:sysClr val="window" lastClr="FFFFFF"/>
      </a:lt1>
      <a:dk2>
        <a:srgbClr val="3D3C33"/>
      </a:dk2>
      <a:lt2>
        <a:srgbClr val="F0EDE6"/>
      </a:lt2>
      <a:accent1>
        <a:srgbClr val="A57361"/>
      </a:accent1>
      <a:accent2>
        <a:srgbClr val="BE8856"/>
      </a:accent2>
      <a:accent3>
        <a:srgbClr val="BD9075"/>
      </a:accent3>
      <a:accent4>
        <a:srgbClr val="939081"/>
      </a:accent4>
      <a:accent5>
        <a:srgbClr val="A16D4C"/>
      </a:accent5>
      <a:accent6>
        <a:srgbClr val="8C8662"/>
      </a:accent6>
      <a:hlink>
        <a:srgbClr val="A57361"/>
      </a:hlink>
      <a:folHlink>
        <a:srgbClr val="8C8662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asis_win32_DN_V3" id="{65F5DFDA-B6D8-4F37-85B8-E95C858FA146}" vid="{998F2FB7-179B-41D4-99FF-60A4C828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692</Words>
  <Application>Microsoft Office PowerPoint</Application>
  <PresentationFormat>Widescreen</PresentationFormat>
  <Paragraphs>87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Arial</vt:lpstr>
      <vt:lpstr>Neue Haas Grotesk Text Pro</vt:lpstr>
      <vt:lpstr>OasisVTI</vt:lpstr>
      <vt:lpstr>Will AI take Your job by 2030?</vt:lpstr>
      <vt:lpstr>MAN Vs. MACHINE – history in one word </vt:lpstr>
      <vt:lpstr>WHAT WE THINK THE ai DATASET SHOULD TELL US? </vt:lpstr>
      <vt:lpstr>Ai dataset KEY insight:</vt:lpstr>
      <vt:lpstr>INITIAL Ai dataset - observations</vt:lpstr>
      <vt:lpstr>MACHINE LEARNING RESULTS USING NEW FEATURES</vt:lpstr>
      <vt:lpstr>TEAMWORK – MAKES THE DREAM WORK (Credit TO)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Teerachai Srisasi</dc:creator>
  <cp:lastModifiedBy>Teerachai Srisasi</cp:lastModifiedBy>
  <cp:revision>2</cp:revision>
  <dcterms:created xsi:type="dcterms:W3CDTF">2025-12-10T09:19:57Z</dcterms:created>
  <dcterms:modified xsi:type="dcterms:W3CDTF">2025-12-11T10:16:23Z</dcterms:modified>
</cp:coreProperties>
</file>